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78" r:id="rId6"/>
    <p:sldId id="263" r:id="rId7"/>
    <p:sldId id="264" r:id="rId8"/>
    <p:sldId id="262" r:id="rId9"/>
    <p:sldId id="261" r:id="rId10"/>
    <p:sldId id="260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6" r:id="rId20"/>
    <p:sldId id="277" r:id="rId21"/>
    <p:sldId id="281" r:id="rId22"/>
    <p:sldId id="282" r:id="rId23"/>
    <p:sldId id="275" r:id="rId24"/>
    <p:sldId id="279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4DFF"/>
    <a:srgbClr val="151718"/>
    <a:srgbClr val="282C34"/>
    <a:srgbClr val="46D3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D9C5C-639B-47CC-85EB-883510294991}" v="852" dt="2021-12-06T02:43:35.8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11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남 승주" userId="74eeee415ec7087e" providerId="LiveId" clId="{33DD9C5C-639B-47CC-85EB-883510294991}"/>
    <pc:docChg chg="undo redo custSel addSld delSld modSld sldOrd">
      <pc:chgData name="남 승주" userId="74eeee415ec7087e" providerId="LiveId" clId="{33DD9C5C-639B-47CC-85EB-883510294991}" dt="2021-12-06T02:50:27.968" v="7154"/>
      <pc:docMkLst>
        <pc:docMk/>
      </pc:docMkLst>
      <pc:sldChg chg="addSp delSp modSp mod setBg">
        <pc:chgData name="남 승주" userId="74eeee415ec7087e" providerId="LiveId" clId="{33DD9C5C-639B-47CC-85EB-883510294991}" dt="2021-12-05T21:46:31.313" v="6979" actId="14100"/>
        <pc:sldMkLst>
          <pc:docMk/>
          <pc:sldMk cId="4008747059" sldId="257"/>
        </pc:sldMkLst>
        <pc:spChg chg="mod">
          <ac:chgData name="남 승주" userId="74eeee415ec7087e" providerId="LiveId" clId="{33DD9C5C-639B-47CC-85EB-883510294991}" dt="2021-12-05T21:01:45.223" v="5217" actId="26606"/>
          <ac:spMkLst>
            <pc:docMk/>
            <pc:sldMk cId="4008747059" sldId="257"/>
            <ac:spMk id="2" creationId="{CBD40953-5496-4031-8BDA-7D7B46B1AF51}"/>
          </ac:spMkLst>
        </pc:spChg>
        <pc:spChg chg="mod">
          <ac:chgData name="남 승주" userId="74eeee415ec7087e" providerId="LiveId" clId="{33DD9C5C-639B-47CC-85EB-883510294991}" dt="2021-12-05T21:46:31.313" v="6979" actId="14100"/>
          <ac:spMkLst>
            <pc:docMk/>
            <pc:sldMk cId="4008747059" sldId="257"/>
            <ac:spMk id="3" creationId="{D36EA49E-E410-4115-A8A5-5BD564DDF67F}"/>
          </ac:spMkLst>
        </pc:spChg>
        <pc:spChg chg="add del mod">
          <ac:chgData name="남 승주" userId="74eeee415ec7087e" providerId="LiveId" clId="{33DD9C5C-639B-47CC-85EB-883510294991}" dt="2021-12-05T04:40:50.283" v="29"/>
          <ac:spMkLst>
            <pc:docMk/>
            <pc:sldMk cId="4008747059" sldId="257"/>
            <ac:spMk id="4" creationId="{EEFF1D63-B363-42AC-A40E-494372549704}"/>
          </ac:spMkLst>
        </pc:spChg>
        <pc:spChg chg="add del mod">
          <ac:chgData name="남 승주" userId="74eeee415ec7087e" providerId="LiveId" clId="{33DD9C5C-639B-47CC-85EB-883510294991}" dt="2021-12-05T04:51:24.729" v="173" actId="478"/>
          <ac:spMkLst>
            <pc:docMk/>
            <pc:sldMk cId="4008747059" sldId="257"/>
            <ac:spMk id="6" creationId="{C8C9EAE4-6333-4F20-925E-55AC15C330E9}"/>
          </ac:spMkLst>
        </pc:spChg>
        <pc:spChg chg="add">
          <ac:chgData name="남 승주" userId="74eeee415ec7087e" providerId="LiveId" clId="{33DD9C5C-639B-47CC-85EB-883510294991}" dt="2021-12-05T21:01:45.223" v="5217" actId="26606"/>
          <ac:spMkLst>
            <pc:docMk/>
            <pc:sldMk cId="4008747059" sldId="257"/>
            <ac:spMk id="8" creationId="{327D73B4-9F5C-4A64-A179-51B9500CB8B5}"/>
          </ac:spMkLst>
        </pc:spChg>
        <pc:spChg chg="add">
          <ac:chgData name="남 승주" userId="74eeee415ec7087e" providerId="LiveId" clId="{33DD9C5C-639B-47CC-85EB-883510294991}" dt="2021-12-05T21:01:45.223" v="5217" actId="26606"/>
          <ac:spMkLst>
            <pc:docMk/>
            <pc:sldMk cId="4008747059" sldId="257"/>
            <ac:spMk id="10" creationId="{C1F06963-6374-4B48-844F-071A9BAAAE02}"/>
          </ac:spMkLst>
        </pc:spChg>
        <pc:spChg chg="add">
          <ac:chgData name="남 승주" userId="74eeee415ec7087e" providerId="LiveId" clId="{33DD9C5C-639B-47CC-85EB-883510294991}" dt="2021-12-05T21:01:45.223" v="5217" actId="26606"/>
          <ac:spMkLst>
            <pc:docMk/>
            <pc:sldMk cId="4008747059" sldId="257"/>
            <ac:spMk id="12" creationId="{6CB927A4-E432-4310-9CD5-E89FF5063179}"/>
          </ac:spMkLst>
        </pc:spChg>
        <pc:spChg chg="add">
          <ac:chgData name="남 승주" userId="74eeee415ec7087e" providerId="LiveId" clId="{33DD9C5C-639B-47CC-85EB-883510294991}" dt="2021-12-05T21:01:45.223" v="5217" actId="26606"/>
          <ac:spMkLst>
            <pc:docMk/>
            <pc:sldMk cId="4008747059" sldId="257"/>
            <ac:spMk id="14" creationId="{1453BF6C-B012-48B7-B4E8-6D7AC7C27D02}"/>
          </ac:spMkLst>
        </pc:spChg>
        <pc:spChg chg="add">
          <ac:chgData name="남 승주" userId="74eeee415ec7087e" providerId="LiveId" clId="{33DD9C5C-639B-47CC-85EB-883510294991}" dt="2021-12-05T21:01:45.223" v="5217" actId="26606"/>
          <ac:spMkLst>
            <pc:docMk/>
            <pc:sldMk cId="4008747059" sldId="257"/>
            <ac:spMk id="16" creationId="{E3020543-B24B-4EC4-8FFC-8DD88EEA91A8}"/>
          </ac:spMkLst>
        </pc:spChg>
        <pc:cxnChg chg="add">
          <ac:chgData name="남 승주" userId="74eeee415ec7087e" providerId="LiveId" clId="{33DD9C5C-639B-47CC-85EB-883510294991}" dt="2021-12-05T21:01:45.223" v="5217" actId="26606"/>
          <ac:cxnSpMkLst>
            <pc:docMk/>
            <pc:sldMk cId="4008747059" sldId="257"/>
            <ac:cxnSpMk id="18" creationId="{C49DA8F6-BCC1-4447-B54C-57856834B94B}"/>
          </ac:cxnSpMkLst>
        </pc:cxnChg>
      </pc:sldChg>
      <pc:sldChg chg="addSp delSp modSp mod setBg">
        <pc:chgData name="남 승주" userId="74eeee415ec7087e" providerId="LiveId" clId="{33DD9C5C-639B-47CC-85EB-883510294991}" dt="2021-12-05T21:37:39.565" v="6906"/>
        <pc:sldMkLst>
          <pc:docMk/>
          <pc:sldMk cId="3717013558" sldId="258"/>
        </pc:sldMkLst>
        <pc:spChg chg="mod">
          <ac:chgData name="남 승주" userId="74eeee415ec7087e" providerId="LiveId" clId="{33DD9C5C-639B-47CC-85EB-883510294991}" dt="2021-12-05T21:09:06.546" v="5325" actId="26606"/>
          <ac:spMkLst>
            <pc:docMk/>
            <pc:sldMk cId="3717013558" sldId="258"/>
            <ac:spMk id="2" creationId="{CB0113F8-A98F-468B-A735-D9F2D7D6646B}"/>
          </ac:spMkLst>
        </pc:spChg>
        <pc:spChg chg="mod">
          <ac:chgData name="남 승주" userId="74eeee415ec7087e" providerId="LiveId" clId="{33DD9C5C-639B-47CC-85EB-883510294991}" dt="2021-12-05T21:37:39.565" v="6906"/>
          <ac:spMkLst>
            <pc:docMk/>
            <pc:sldMk cId="3717013558" sldId="258"/>
            <ac:spMk id="3" creationId="{0E3D81E0-0FD0-4DB2-A9B1-21F48499EA49}"/>
          </ac:spMkLst>
        </pc:spChg>
        <pc:spChg chg="add del">
          <ac:chgData name="남 승주" userId="74eeee415ec7087e" providerId="LiveId" clId="{33DD9C5C-639B-47CC-85EB-883510294991}" dt="2021-12-05T21:09:06.546" v="5325" actId="26606"/>
          <ac:spMkLst>
            <pc:docMk/>
            <pc:sldMk cId="3717013558" sldId="258"/>
            <ac:spMk id="8" creationId="{8D1AA55E-40D5-461B-A5A8-4AE8AAB71B08}"/>
          </ac:spMkLst>
        </pc:spChg>
        <pc:spChg chg="add del">
          <ac:chgData name="남 승주" userId="74eeee415ec7087e" providerId="LiveId" clId="{33DD9C5C-639B-47CC-85EB-883510294991}" dt="2021-12-05T21:09:06.546" v="5325" actId="26606"/>
          <ac:spMkLst>
            <pc:docMk/>
            <pc:sldMk cId="3717013558" sldId="258"/>
            <ac:spMk id="12" creationId="{6CB927A4-E432-4310-9CD5-E89FF5063179}"/>
          </ac:spMkLst>
        </pc:spChg>
        <pc:spChg chg="add del">
          <ac:chgData name="남 승주" userId="74eeee415ec7087e" providerId="LiveId" clId="{33DD9C5C-639B-47CC-85EB-883510294991}" dt="2021-12-05T21:09:06.546" v="5325" actId="26606"/>
          <ac:spMkLst>
            <pc:docMk/>
            <pc:sldMk cId="3717013558" sldId="258"/>
            <ac:spMk id="14" creationId="{E3020543-B24B-4EC4-8FFC-8DD88EEA91A8}"/>
          </ac:spMkLst>
        </pc:spChg>
        <pc:spChg chg="add del">
          <ac:chgData name="남 승주" userId="74eeee415ec7087e" providerId="LiveId" clId="{33DD9C5C-639B-47CC-85EB-883510294991}" dt="2021-12-05T21:09:06.546" v="5325" actId="26606"/>
          <ac:spMkLst>
            <pc:docMk/>
            <pc:sldMk cId="3717013558" sldId="258"/>
            <ac:spMk id="16" creationId="{1453BF6C-B012-48B7-B4E8-6D7AC7C27D02}"/>
          </ac:spMkLst>
        </pc:spChg>
        <pc:spChg chg="add">
          <ac:chgData name="남 승주" userId="74eeee415ec7087e" providerId="LiveId" clId="{33DD9C5C-639B-47CC-85EB-883510294991}" dt="2021-12-05T21:09:06.546" v="5325" actId="26606"/>
          <ac:spMkLst>
            <pc:docMk/>
            <pc:sldMk cId="3717013558" sldId="258"/>
            <ac:spMk id="21" creationId="{330C0765-5A38-4A34-880C-9CC4C2E14FBA}"/>
          </ac:spMkLst>
        </pc:spChg>
        <pc:spChg chg="add">
          <ac:chgData name="남 승주" userId="74eeee415ec7087e" providerId="LiveId" clId="{33DD9C5C-639B-47CC-85EB-883510294991}" dt="2021-12-05T21:09:06.546" v="5325" actId="26606"/>
          <ac:spMkLst>
            <pc:docMk/>
            <pc:sldMk cId="3717013558" sldId="258"/>
            <ac:spMk id="23" creationId="{B7DA268A-F88C-4936-8401-97C8C9861089}"/>
          </ac:spMkLst>
        </pc:spChg>
        <pc:spChg chg="add">
          <ac:chgData name="남 승주" userId="74eeee415ec7087e" providerId="LiveId" clId="{33DD9C5C-639B-47CC-85EB-883510294991}" dt="2021-12-05T21:09:06.546" v="5325" actId="26606"/>
          <ac:spMkLst>
            <pc:docMk/>
            <pc:sldMk cId="3717013558" sldId="258"/>
            <ac:spMk id="25" creationId="{2E48EAB8-CD1C-4BF5-A92C-BA11919E6EDF}"/>
          </ac:spMkLst>
        </pc:spChg>
        <pc:spChg chg="add">
          <ac:chgData name="남 승주" userId="74eeee415ec7087e" providerId="LiveId" clId="{33DD9C5C-639B-47CC-85EB-883510294991}" dt="2021-12-05T21:09:06.546" v="5325" actId="26606"/>
          <ac:spMkLst>
            <pc:docMk/>
            <pc:sldMk cId="3717013558" sldId="258"/>
            <ac:spMk id="27" creationId="{F66F957D-AE64-4187-90D7-B24F1CC27F61}"/>
          </ac:spMkLst>
        </pc:spChg>
        <pc:picChg chg="add mod">
          <ac:chgData name="남 승주" userId="74eeee415ec7087e" providerId="LiveId" clId="{33DD9C5C-639B-47CC-85EB-883510294991}" dt="2021-12-05T21:09:06.546" v="5325" actId="26606"/>
          <ac:picMkLst>
            <pc:docMk/>
            <pc:sldMk cId="3717013558" sldId="258"/>
            <ac:picMk id="5" creationId="{CA13BD66-CC42-44B3-AF96-581D21F821B8}"/>
          </ac:picMkLst>
        </pc:picChg>
        <pc:cxnChg chg="add del">
          <ac:chgData name="남 승주" userId="74eeee415ec7087e" providerId="LiveId" clId="{33DD9C5C-639B-47CC-85EB-883510294991}" dt="2021-12-05T21:09:06.546" v="5325" actId="26606"/>
          <ac:cxnSpMkLst>
            <pc:docMk/>
            <pc:sldMk cId="3717013558" sldId="258"/>
            <ac:cxnSpMk id="10" creationId="{C49DA8F6-BCC1-4447-B54C-57856834B94B}"/>
          </ac:cxnSpMkLst>
        </pc:cxnChg>
        <pc:cxnChg chg="add">
          <ac:chgData name="남 승주" userId="74eeee415ec7087e" providerId="LiveId" clId="{33DD9C5C-639B-47CC-85EB-883510294991}" dt="2021-12-05T21:09:06.546" v="5325" actId="26606"/>
          <ac:cxnSpMkLst>
            <pc:docMk/>
            <pc:sldMk cId="3717013558" sldId="258"/>
            <ac:cxnSpMk id="29" creationId="{C49DA8F6-BCC1-4447-B54C-57856834B94B}"/>
          </ac:cxnSpMkLst>
        </pc:cxnChg>
      </pc:sldChg>
      <pc:sldChg chg="addSp delSp modSp mod setBg modNotesTx">
        <pc:chgData name="남 승주" userId="74eeee415ec7087e" providerId="LiveId" clId="{33DD9C5C-639B-47CC-85EB-883510294991}" dt="2021-12-06T02:50:27.968" v="7154"/>
        <pc:sldMkLst>
          <pc:docMk/>
          <pc:sldMk cId="2252737530" sldId="259"/>
        </pc:sldMkLst>
        <pc:spChg chg="mod">
          <ac:chgData name="남 승주" userId="74eeee415ec7087e" providerId="LiveId" clId="{33DD9C5C-639B-47CC-85EB-883510294991}" dt="2021-12-05T05:08:24.144" v="240" actId="20577"/>
          <ac:spMkLst>
            <pc:docMk/>
            <pc:sldMk cId="2252737530" sldId="259"/>
            <ac:spMk id="2" creationId="{5848AA4F-6545-4644-9EF0-9698303D76D6}"/>
          </ac:spMkLst>
        </pc:spChg>
        <pc:spChg chg="mod ord">
          <ac:chgData name="남 승주" userId="74eeee415ec7087e" providerId="LiveId" clId="{33DD9C5C-639B-47CC-85EB-883510294991}" dt="2021-12-05T20:26:00.293" v="4445"/>
          <ac:spMkLst>
            <pc:docMk/>
            <pc:sldMk cId="2252737530" sldId="259"/>
            <ac:spMk id="3" creationId="{540B8498-7C4C-4325-ABF2-1EE2E064CA37}"/>
          </ac:spMkLst>
        </pc:spChg>
        <pc:spChg chg="add del mod">
          <ac:chgData name="남 승주" userId="74eeee415ec7087e" providerId="LiveId" clId="{33DD9C5C-639B-47CC-85EB-883510294991}" dt="2021-12-05T05:06:35.502" v="230" actId="26606"/>
          <ac:spMkLst>
            <pc:docMk/>
            <pc:sldMk cId="2252737530" sldId="259"/>
            <ac:spMk id="5" creationId="{208ABEF7-27DA-4A9E-A5F5-EA573F14F56F}"/>
          </ac:spMkLst>
        </pc:spChg>
        <pc:spChg chg="add mod">
          <ac:chgData name="남 승주" userId="74eeee415ec7087e" providerId="LiveId" clId="{33DD9C5C-639B-47CC-85EB-883510294991}" dt="2021-12-06T02:50:19.031" v="7150" actId="14100"/>
          <ac:spMkLst>
            <pc:docMk/>
            <pc:sldMk cId="2252737530" sldId="259"/>
            <ac:spMk id="7" creationId="{C4C3AB08-AE44-44C8-8651-0EAAD5AE4982}"/>
          </ac:spMkLst>
        </pc:spChg>
        <pc:spChg chg="add">
          <ac:chgData name="남 승주" userId="74eeee415ec7087e" providerId="LiveId" clId="{33DD9C5C-639B-47CC-85EB-883510294991}" dt="2021-12-05T05:06:35.502" v="230" actId="26606"/>
          <ac:spMkLst>
            <pc:docMk/>
            <pc:sldMk cId="2252737530" sldId="259"/>
            <ac:spMk id="8" creationId="{8D1AA55E-40D5-461B-A5A8-4AE8AAB71B08}"/>
          </ac:spMkLst>
        </pc:spChg>
        <pc:spChg chg="add">
          <ac:chgData name="남 승주" userId="74eeee415ec7087e" providerId="LiveId" clId="{33DD9C5C-639B-47CC-85EB-883510294991}" dt="2021-12-05T05:06:35.502" v="230" actId="26606"/>
          <ac:spMkLst>
            <pc:docMk/>
            <pc:sldMk cId="2252737530" sldId="259"/>
            <ac:spMk id="10" creationId="{6CB927A4-E432-4310-9CD5-E89FF5063179}"/>
          </ac:spMkLst>
        </pc:spChg>
        <pc:spChg chg="add del">
          <ac:chgData name="남 승주" userId="74eeee415ec7087e" providerId="LiveId" clId="{33DD9C5C-639B-47CC-85EB-883510294991}" dt="2021-12-05T05:05:29.506" v="215" actId="26606"/>
          <ac:spMkLst>
            <pc:docMk/>
            <pc:sldMk cId="2252737530" sldId="259"/>
            <ac:spMk id="11" creationId="{327D73B4-9F5C-4A64-A179-51B9500CB8B5}"/>
          </ac:spMkLst>
        </pc:spChg>
        <pc:spChg chg="add">
          <ac:chgData name="남 승주" userId="74eeee415ec7087e" providerId="LiveId" clId="{33DD9C5C-639B-47CC-85EB-883510294991}" dt="2021-12-05T05:06:35.502" v="230" actId="26606"/>
          <ac:spMkLst>
            <pc:docMk/>
            <pc:sldMk cId="2252737530" sldId="259"/>
            <ac:spMk id="12" creationId="{E3020543-B24B-4EC4-8FFC-8DD88EEA91A8}"/>
          </ac:spMkLst>
        </pc:spChg>
        <pc:spChg chg="add del">
          <ac:chgData name="남 승주" userId="74eeee415ec7087e" providerId="LiveId" clId="{33DD9C5C-639B-47CC-85EB-883510294991}" dt="2021-12-05T05:05:29.506" v="215" actId="26606"/>
          <ac:spMkLst>
            <pc:docMk/>
            <pc:sldMk cId="2252737530" sldId="259"/>
            <ac:spMk id="13" creationId="{C1F06963-6374-4B48-844F-071A9BAAAE02}"/>
          </ac:spMkLst>
        </pc:spChg>
        <pc:spChg chg="add del mod">
          <ac:chgData name="남 승주" userId="74eeee415ec7087e" providerId="LiveId" clId="{33DD9C5C-639B-47CC-85EB-883510294991}" dt="2021-12-05T21:10:11.406" v="5340" actId="478"/>
          <ac:spMkLst>
            <pc:docMk/>
            <pc:sldMk cId="2252737530" sldId="259"/>
            <ac:spMk id="14" creationId="{3B132E5D-B63E-4738-9457-17DC80F18E47}"/>
          </ac:spMkLst>
        </pc:spChg>
        <pc:spChg chg="add del">
          <ac:chgData name="남 승주" userId="74eeee415ec7087e" providerId="LiveId" clId="{33DD9C5C-639B-47CC-85EB-883510294991}" dt="2021-12-05T05:05:29.506" v="215" actId="26606"/>
          <ac:spMkLst>
            <pc:docMk/>
            <pc:sldMk cId="2252737530" sldId="259"/>
            <ac:spMk id="15" creationId="{6CB927A4-E432-4310-9CD5-E89FF5063179}"/>
          </ac:spMkLst>
        </pc:spChg>
        <pc:spChg chg="add del">
          <ac:chgData name="남 승주" userId="74eeee415ec7087e" providerId="LiveId" clId="{33DD9C5C-639B-47CC-85EB-883510294991}" dt="2021-12-05T05:05:29.506" v="215" actId="26606"/>
          <ac:spMkLst>
            <pc:docMk/>
            <pc:sldMk cId="2252737530" sldId="259"/>
            <ac:spMk id="17" creationId="{1453BF6C-B012-48B7-B4E8-6D7AC7C27D02}"/>
          </ac:spMkLst>
        </pc:spChg>
        <pc:spChg chg="add del">
          <ac:chgData name="남 승주" userId="74eeee415ec7087e" providerId="LiveId" clId="{33DD9C5C-639B-47CC-85EB-883510294991}" dt="2021-12-05T05:05:29.506" v="215" actId="26606"/>
          <ac:spMkLst>
            <pc:docMk/>
            <pc:sldMk cId="2252737530" sldId="259"/>
            <ac:spMk id="19" creationId="{E3020543-B24B-4EC4-8FFC-8DD88EEA91A8}"/>
          </ac:spMkLst>
        </pc:spChg>
        <pc:spChg chg="add del">
          <ac:chgData name="남 승주" userId="74eeee415ec7087e" providerId="LiveId" clId="{33DD9C5C-639B-47CC-85EB-883510294991}" dt="2021-12-05T05:06:16.896" v="227" actId="26606"/>
          <ac:spMkLst>
            <pc:docMk/>
            <pc:sldMk cId="2252737530" sldId="259"/>
            <ac:spMk id="23" creationId="{8D1AA55E-40D5-461B-A5A8-4AE8AAB71B08}"/>
          </ac:spMkLst>
        </pc:spChg>
        <pc:spChg chg="add del">
          <ac:chgData name="남 승주" userId="74eeee415ec7087e" providerId="LiveId" clId="{33DD9C5C-639B-47CC-85EB-883510294991}" dt="2021-12-05T05:06:16.896" v="227" actId="26606"/>
          <ac:spMkLst>
            <pc:docMk/>
            <pc:sldMk cId="2252737530" sldId="259"/>
            <ac:spMk id="25" creationId="{6CB927A4-E432-4310-9CD5-E89FF5063179}"/>
          </ac:spMkLst>
        </pc:spChg>
        <pc:spChg chg="add del">
          <ac:chgData name="남 승주" userId="74eeee415ec7087e" providerId="LiveId" clId="{33DD9C5C-639B-47CC-85EB-883510294991}" dt="2021-12-05T05:06:16.896" v="227" actId="26606"/>
          <ac:spMkLst>
            <pc:docMk/>
            <pc:sldMk cId="2252737530" sldId="259"/>
            <ac:spMk id="26" creationId="{E3020543-B24B-4EC4-8FFC-8DD88EEA91A8}"/>
          </ac:spMkLst>
        </pc:spChg>
        <pc:picChg chg="add mod ord modCrop">
          <ac:chgData name="남 승주" userId="74eeee415ec7087e" providerId="LiveId" clId="{33DD9C5C-639B-47CC-85EB-883510294991}" dt="2021-12-05T21:30:34.051" v="6886" actId="1440"/>
          <ac:picMkLst>
            <pc:docMk/>
            <pc:sldMk cId="2252737530" sldId="259"/>
            <ac:picMk id="6" creationId="{242F9839-3683-4E47-82B4-99694DB9B83A}"/>
          </ac:picMkLst>
        </pc:picChg>
        <pc:cxnChg chg="add">
          <ac:chgData name="남 승주" userId="74eeee415ec7087e" providerId="LiveId" clId="{33DD9C5C-639B-47CC-85EB-883510294991}" dt="2021-12-05T05:06:35.502" v="230" actId="26606"/>
          <ac:cxnSpMkLst>
            <pc:docMk/>
            <pc:sldMk cId="2252737530" sldId="259"/>
            <ac:cxnSpMk id="9" creationId="{7EB498BD-8089-4626-91EA-4978EBEF535E}"/>
          </ac:cxnSpMkLst>
        </pc:cxnChg>
        <pc:cxnChg chg="add del">
          <ac:chgData name="남 승주" userId="74eeee415ec7087e" providerId="LiveId" clId="{33DD9C5C-639B-47CC-85EB-883510294991}" dt="2021-12-05T05:05:29.506" v="215" actId="26606"/>
          <ac:cxnSpMkLst>
            <pc:docMk/>
            <pc:sldMk cId="2252737530" sldId="259"/>
            <ac:cxnSpMk id="21" creationId="{C49DA8F6-BCC1-4447-B54C-57856834B94B}"/>
          </ac:cxnSpMkLst>
        </pc:cxnChg>
        <pc:cxnChg chg="add del">
          <ac:chgData name="남 승주" userId="74eeee415ec7087e" providerId="LiveId" clId="{33DD9C5C-639B-47CC-85EB-883510294991}" dt="2021-12-05T05:06:16.896" v="227" actId="26606"/>
          <ac:cxnSpMkLst>
            <pc:docMk/>
            <pc:sldMk cId="2252737530" sldId="259"/>
            <ac:cxnSpMk id="24" creationId="{7EB498BD-8089-4626-91EA-4978EBEF535E}"/>
          </ac:cxnSpMkLst>
        </pc:cxnChg>
      </pc:sldChg>
      <pc:sldChg chg="addSp delSp modSp mod setBg">
        <pc:chgData name="남 승주" userId="74eeee415ec7087e" providerId="LiveId" clId="{33DD9C5C-639B-47CC-85EB-883510294991}" dt="2021-12-05T20:53:54.662" v="5117" actId="1582"/>
        <pc:sldMkLst>
          <pc:docMk/>
          <pc:sldMk cId="2693339414" sldId="260"/>
        </pc:sldMkLst>
        <pc:spChg chg="mod">
          <ac:chgData name="남 승주" userId="74eeee415ec7087e" providerId="LiveId" clId="{33DD9C5C-639B-47CC-85EB-883510294991}" dt="2021-12-05T10:23:04.881" v="2848" actId="26606"/>
          <ac:spMkLst>
            <pc:docMk/>
            <pc:sldMk cId="2693339414" sldId="260"/>
            <ac:spMk id="2" creationId="{593DF60F-8DAA-432F-BBD4-959F38EFBF4E}"/>
          </ac:spMkLst>
        </pc:spChg>
        <pc:spChg chg="del mod">
          <ac:chgData name="남 승주" userId="74eeee415ec7087e" providerId="LiveId" clId="{33DD9C5C-639B-47CC-85EB-883510294991}" dt="2021-12-05T10:21:40.784" v="2814"/>
          <ac:spMkLst>
            <pc:docMk/>
            <pc:sldMk cId="2693339414" sldId="260"/>
            <ac:spMk id="3" creationId="{2AD6CAA5-2C56-48BD-8564-389668639BC1}"/>
          </ac:spMkLst>
        </pc:spChg>
        <pc:spChg chg="add mod">
          <ac:chgData name="남 승주" userId="74eeee415ec7087e" providerId="LiveId" clId="{33DD9C5C-639B-47CC-85EB-883510294991}" dt="2021-12-05T11:04:16.869" v="3091" actId="20577"/>
          <ac:spMkLst>
            <pc:docMk/>
            <pc:sldMk cId="2693339414" sldId="260"/>
            <ac:spMk id="5" creationId="{2ECBFD34-0E1E-4675-9C9D-245F41FE7252}"/>
          </ac:spMkLst>
        </pc:spChg>
        <pc:spChg chg="add del mod">
          <ac:chgData name="남 승주" userId="74eeee415ec7087e" providerId="LiveId" clId="{33DD9C5C-639B-47CC-85EB-883510294991}" dt="2021-12-05T10:25:58.919" v="2854"/>
          <ac:spMkLst>
            <pc:docMk/>
            <pc:sldMk cId="2693339414" sldId="260"/>
            <ac:spMk id="9" creationId="{5D185C8D-D427-4CB0-A52A-6296A78346D1}"/>
          </ac:spMkLst>
        </pc:spChg>
        <pc:spChg chg="add del">
          <ac:chgData name="남 승주" userId="74eeee415ec7087e" providerId="LiveId" clId="{33DD9C5C-639B-47CC-85EB-883510294991}" dt="2021-12-05T10:23:04.881" v="2848" actId="26606"/>
          <ac:spMkLst>
            <pc:docMk/>
            <pc:sldMk cId="2693339414" sldId="260"/>
            <ac:spMk id="12" creationId="{8D1AA55E-40D5-461B-A5A8-4AE8AAB71B08}"/>
          </ac:spMkLst>
        </pc:spChg>
        <pc:spChg chg="add del">
          <ac:chgData name="남 승주" userId="74eeee415ec7087e" providerId="LiveId" clId="{33DD9C5C-639B-47CC-85EB-883510294991}" dt="2021-12-05T10:23:04.881" v="2848" actId="26606"/>
          <ac:spMkLst>
            <pc:docMk/>
            <pc:sldMk cId="2693339414" sldId="260"/>
            <ac:spMk id="16" creationId="{6CB927A4-E432-4310-9CD5-E89FF5063179}"/>
          </ac:spMkLst>
        </pc:spChg>
        <pc:spChg chg="add mod">
          <ac:chgData name="남 승주" userId="74eeee415ec7087e" providerId="LiveId" clId="{33DD9C5C-639B-47CC-85EB-883510294991}" dt="2021-12-05T20:53:54.662" v="5117" actId="1582"/>
          <ac:spMkLst>
            <pc:docMk/>
            <pc:sldMk cId="2693339414" sldId="260"/>
            <ac:spMk id="17" creationId="{8DC74071-056D-4A0A-92BC-7CFCDCDEBF2F}"/>
          </ac:spMkLst>
        </pc:spChg>
        <pc:spChg chg="add del">
          <ac:chgData name="남 승주" userId="74eeee415ec7087e" providerId="LiveId" clId="{33DD9C5C-639B-47CC-85EB-883510294991}" dt="2021-12-05T10:23:04.881" v="2848" actId="26606"/>
          <ac:spMkLst>
            <pc:docMk/>
            <pc:sldMk cId="2693339414" sldId="260"/>
            <ac:spMk id="18" creationId="{E3020543-B24B-4EC4-8FFC-8DD88EEA91A8}"/>
          </ac:spMkLst>
        </pc:spChg>
        <pc:spChg chg="add del">
          <ac:chgData name="남 승주" userId="74eeee415ec7087e" providerId="LiveId" clId="{33DD9C5C-639B-47CC-85EB-883510294991}" dt="2021-12-05T10:33:41.739" v="2872" actId="478"/>
          <ac:spMkLst>
            <pc:docMk/>
            <pc:sldMk cId="2693339414" sldId="260"/>
            <ac:spMk id="23" creationId="{AC87BBD6-DD6B-4F44-9AA7-640C01053B73}"/>
          </ac:spMkLst>
        </pc:spChg>
        <pc:spChg chg="add del mod">
          <ac:chgData name="남 승주" userId="74eeee415ec7087e" providerId="LiveId" clId="{33DD9C5C-639B-47CC-85EB-883510294991}" dt="2021-12-05T10:34:29.321" v="2878" actId="478"/>
          <ac:spMkLst>
            <pc:docMk/>
            <pc:sldMk cId="2693339414" sldId="260"/>
            <ac:spMk id="24" creationId="{D27AC73B-1C71-4CF4-A645-9AE1A0412477}"/>
          </ac:spMkLst>
        </pc:spChg>
        <pc:grpChg chg="add mod">
          <ac:chgData name="남 승주" userId="74eeee415ec7087e" providerId="LiveId" clId="{33DD9C5C-639B-47CC-85EB-883510294991}" dt="2021-12-05T11:46:47.015" v="3271" actId="1076"/>
          <ac:grpSpMkLst>
            <pc:docMk/>
            <pc:sldMk cId="2693339414" sldId="260"/>
            <ac:grpSpMk id="31" creationId="{74DEAC90-8501-4D6D-BE02-E127DEFFE239}"/>
          </ac:grpSpMkLst>
        </pc:grpChg>
        <pc:grpChg chg="add mod">
          <ac:chgData name="남 승주" userId="74eeee415ec7087e" providerId="LiveId" clId="{33DD9C5C-639B-47CC-85EB-883510294991}" dt="2021-12-05T11:46:47.015" v="3271" actId="1076"/>
          <ac:grpSpMkLst>
            <pc:docMk/>
            <pc:sldMk cId="2693339414" sldId="260"/>
            <ac:grpSpMk id="42" creationId="{872009B1-E975-4DCF-9239-1F10F5FD14EB}"/>
          </ac:grpSpMkLst>
        </pc:grpChg>
        <pc:picChg chg="add del mod ord modCrop">
          <ac:chgData name="남 승주" userId="74eeee415ec7087e" providerId="LiveId" clId="{33DD9C5C-639B-47CC-85EB-883510294991}" dt="2021-12-05T10:25:10.753" v="2853" actId="478"/>
          <ac:picMkLst>
            <pc:docMk/>
            <pc:sldMk cId="2693339414" sldId="260"/>
            <ac:picMk id="7" creationId="{94C65125-B440-4081-8D69-74E5068CA4FF}"/>
          </ac:picMkLst>
        </pc:picChg>
        <pc:picChg chg="add mod ord">
          <ac:chgData name="남 승주" userId="74eeee415ec7087e" providerId="LiveId" clId="{33DD9C5C-639B-47CC-85EB-883510294991}" dt="2021-12-05T11:46:47.015" v="3271" actId="1076"/>
          <ac:picMkLst>
            <pc:docMk/>
            <pc:sldMk cId="2693339414" sldId="260"/>
            <ac:picMk id="11" creationId="{D9CE0523-8DB6-4875-8019-EF36F47EC27E}"/>
          </ac:picMkLst>
        </pc:picChg>
        <pc:picChg chg="add mod">
          <ac:chgData name="남 승주" userId="74eeee415ec7087e" providerId="LiveId" clId="{33DD9C5C-639B-47CC-85EB-883510294991}" dt="2021-12-05T11:46:47.015" v="3271" actId="1076"/>
          <ac:picMkLst>
            <pc:docMk/>
            <pc:sldMk cId="2693339414" sldId="260"/>
            <ac:picMk id="15" creationId="{4F37A691-4C1F-4096-907E-E53552FC8AD0}"/>
          </ac:picMkLst>
        </pc:picChg>
        <pc:cxnChg chg="add del">
          <ac:chgData name="남 승주" userId="74eeee415ec7087e" providerId="LiveId" clId="{33DD9C5C-639B-47CC-85EB-883510294991}" dt="2021-12-05T10:23:04.881" v="2848" actId="26606"/>
          <ac:cxnSpMkLst>
            <pc:docMk/>
            <pc:sldMk cId="2693339414" sldId="260"/>
            <ac:cxnSpMk id="14" creationId="{7EB498BD-8089-4626-91EA-4978EBEF535E}"/>
          </ac:cxnSpMkLst>
        </pc:cxnChg>
        <pc:cxnChg chg="add del">
          <ac:chgData name="남 승주" userId="74eeee415ec7087e" providerId="LiveId" clId="{33DD9C5C-639B-47CC-85EB-883510294991}" dt="2021-12-05T10:33:09.441" v="2868" actId="478"/>
          <ac:cxnSpMkLst>
            <pc:docMk/>
            <pc:sldMk cId="2693339414" sldId="260"/>
            <ac:cxnSpMk id="20" creationId="{98E1FB89-0D25-4760-9FA3-609F58DB3353}"/>
          </ac:cxnSpMkLst>
        </pc:cxnChg>
        <pc:cxnChg chg="add del">
          <ac:chgData name="남 승주" userId="74eeee415ec7087e" providerId="LiveId" clId="{33DD9C5C-639B-47CC-85EB-883510294991}" dt="2021-12-05T10:33:30.713" v="2870" actId="478"/>
          <ac:cxnSpMkLst>
            <pc:docMk/>
            <pc:sldMk cId="2693339414" sldId="260"/>
            <ac:cxnSpMk id="22" creationId="{A012CF84-46FD-4980-8667-860AA7BBB087}"/>
          </ac:cxnSpMkLst>
        </pc:cxnChg>
        <pc:cxnChg chg="add mod ord">
          <ac:chgData name="남 승주" userId="74eeee415ec7087e" providerId="LiveId" clId="{33DD9C5C-639B-47CC-85EB-883510294991}" dt="2021-12-05T10:41:38.131" v="2923" actId="692"/>
          <ac:cxnSpMkLst>
            <pc:docMk/>
            <pc:sldMk cId="2693339414" sldId="260"/>
            <ac:cxnSpMk id="26" creationId="{684617C9-DF15-438C-956C-D96E27C1A287}"/>
          </ac:cxnSpMkLst>
        </pc:cxnChg>
        <pc:cxnChg chg="add mod ord">
          <ac:chgData name="남 승주" userId="74eeee415ec7087e" providerId="LiveId" clId="{33DD9C5C-639B-47CC-85EB-883510294991}" dt="2021-12-05T10:38:23.292" v="2919" actId="14100"/>
          <ac:cxnSpMkLst>
            <pc:docMk/>
            <pc:sldMk cId="2693339414" sldId="260"/>
            <ac:cxnSpMk id="27" creationId="{73E26EB7-523E-48F7-9932-BB8E26DF6FE3}"/>
          </ac:cxnSpMkLst>
        </pc:cxnChg>
        <pc:cxnChg chg="add mod ord">
          <ac:chgData name="남 승주" userId="74eeee415ec7087e" providerId="LiveId" clId="{33DD9C5C-639B-47CC-85EB-883510294991}" dt="2021-12-05T10:41:52.294" v="2926" actId="14100"/>
          <ac:cxnSpMkLst>
            <pc:docMk/>
            <pc:sldMk cId="2693339414" sldId="260"/>
            <ac:cxnSpMk id="29" creationId="{C7025A46-A722-4F08-ABA4-E036F20FEA16}"/>
          </ac:cxnSpMkLst>
        </pc:cxnChg>
        <pc:cxnChg chg="add del">
          <ac:chgData name="남 승주" userId="74eeee415ec7087e" providerId="LiveId" clId="{33DD9C5C-639B-47CC-85EB-883510294991}" dt="2021-12-05T10:37:21.068" v="2910" actId="478"/>
          <ac:cxnSpMkLst>
            <pc:docMk/>
            <pc:sldMk cId="2693339414" sldId="260"/>
            <ac:cxnSpMk id="33" creationId="{511BDA74-8B63-47C5-97E1-A03F7B994262}"/>
          </ac:cxnSpMkLst>
        </pc:cxnChg>
        <pc:cxnChg chg="mod">
          <ac:chgData name="남 승주" userId="74eeee415ec7087e" providerId="LiveId" clId="{33DD9C5C-639B-47CC-85EB-883510294991}" dt="2021-12-05T10:44:02.804" v="2931" actId="14100"/>
          <ac:cxnSpMkLst>
            <pc:docMk/>
            <pc:sldMk cId="2693339414" sldId="260"/>
            <ac:cxnSpMk id="43" creationId="{1E290EC5-9419-4F3E-8710-71F0FC46BC39}"/>
          </ac:cxnSpMkLst>
        </pc:cxnChg>
        <pc:cxnChg chg="mod">
          <ac:chgData name="남 승주" userId="74eeee415ec7087e" providerId="LiveId" clId="{33DD9C5C-639B-47CC-85EB-883510294991}" dt="2021-12-05T10:43:38.657" v="2927"/>
          <ac:cxnSpMkLst>
            <pc:docMk/>
            <pc:sldMk cId="2693339414" sldId="260"/>
            <ac:cxnSpMk id="44" creationId="{9B657FB8-A633-4099-8515-1D90D257FACA}"/>
          </ac:cxnSpMkLst>
        </pc:cxnChg>
        <pc:cxnChg chg="mod">
          <ac:chgData name="남 승주" userId="74eeee415ec7087e" providerId="LiveId" clId="{33DD9C5C-639B-47CC-85EB-883510294991}" dt="2021-12-05T10:43:38.657" v="2927"/>
          <ac:cxnSpMkLst>
            <pc:docMk/>
            <pc:sldMk cId="2693339414" sldId="260"/>
            <ac:cxnSpMk id="45" creationId="{9727B0AF-6BE4-40DB-A3C4-C6E1CD417140}"/>
          </ac:cxnSpMkLst>
        </pc:cxnChg>
      </pc:sldChg>
      <pc:sldChg chg="addSp delSp modSp mod">
        <pc:chgData name="남 승주" userId="74eeee415ec7087e" providerId="LiveId" clId="{33DD9C5C-639B-47CC-85EB-883510294991}" dt="2021-12-05T10:46:17.823" v="2946" actId="1076"/>
        <pc:sldMkLst>
          <pc:docMk/>
          <pc:sldMk cId="2792937762" sldId="261"/>
        </pc:sldMkLst>
        <pc:spChg chg="mod">
          <ac:chgData name="남 승주" userId="74eeee415ec7087e" providerId="LiveId" clId="{33DD9C5C-639B-47CC-85EB-883510294991}" dt="2021-12-05T09:43:50.268" v="2395"/>
          <ac:spMkLst>
            <pc:docMk/>
            <pc:sldMk cId="2792937762" sldId="261"/>
            <ac:spMk id="2" creationId="{29803702-E299-4C67-8488-65B567F21946}"/>
          </ac:spMkLst>
        </pc:spChg>
        <pc:spChg chg="del mod">
          <ac:chgData name="남 승주" userId="74eeee415ec7087e" providerId="LiveId" clId="{33DD9C5C-639B-47CC-85EB-883510294991}" dt="2021-12-05T09:47:07.818" v="2460" actId="931"/>
          <ac:spMkLst>
            <pc:docMk/>
            <pc:sldMk cId="2792937762" sldId="261"/>
            <ac:spMk id="3" creationId="{2CF1D52D-0DF1-4360-B68D-22F999FD5276}"/>
          </ac:spMkLst>
        </pc:spChg>
        <pc:spChg chg="add del mod">
          <ac:chgData name="남 승주" userId="74eeee415ec7087e" providerId="LiveId" clId="{33DD9C5C-639B-47CC-85EB-883510294991}" dt="2021-12-05T09:46:46.917" v="2456" actId="478"/>
          <ac:spMkLst>
            <pc:docMk/>
            <pc:sldMk cId="2792937762" sldId="261"/>
            <ac:spMk id="5" creationId="{A25F43E6-3F33-49E1-8049-B1F022C45012}"/>
          </ac:spMkLst>
        </pc:spChg>
        <pc:spChg chg="add mod">
          <ac:chgData name="남 승주" userId="74eeee415ec7087e" providerId="LiveId" clId="{33DD9C5C-639B-47CC-85EB-883510294991}" dt="2021-12-05T10:00:23.629" v="2797"/>
          <ac:spMkLst>
            <pc:docMk/>
            <pc:sldMk cId="2792937762" sldId="261"/>
            <ac:spMk id="7" creationId="{9030ED8D-2441-4C09-ABF9-A5E33905C486}"/>
          </ac:spMkLst>
        </pc:spChg>
        <pc:spChg chg="add mod">
          <ac:chgData name="남 승주" userId="74eeee415ec7087e" providerId="LiveId" clId="{33DD9C5C-639B-47CC-85EB-883510294991}" dt="2021-12-05T09:59:14.588" v="2774" actId="1076"/>
          <ac:spMkLst>
            <pc:docMk/>
            <pc:sldMk cId="2792937762" sldId="261"/>
            <ac:spMk id="10" creationId="{572B57B7-3850-4074-9C9D-7FDF1F92A203}"/>
          </ac:spMkLst>
        </pc:spChg>
        <pc:spChg chg="add del mod">
          <ac:chgData name="남 승주" userId="74eeee415ec7087e" providerId="LiveId" clId="{33DD9C5C-639B-47CC-85EB-883510294991}" dt="2021-12-05T09:56:38.728" v="2756" actId="478"/>
          <ac:spMkLst>
            <pc:docMk/>
            <pc:sldMk cId="2792937762" sldId="261"/>
            <ac:spMk id="19" creationId="{D0291668-78C5-4290-B2CE-D30994DA2A2D}"/>
          </ac:spMkLst>
        </pc:spChg>
        <pc:spChg chg="add mod">
          <ac:chgData name="남 승주" userId="74eeee415ec7087e" providerId="LiveId" clId="{33DD9C5C-639B-47CC-85EB-883510294991}" dt="2021-12-05T10:46:17.823" v="2946" actId="1076"/>
          <ac:spMkLst>
            <pc:docMk/>
            <pc:sldMk cId="2792937762" sldId="261"/>
            <ac:spMk id="20" creationId="{2EA39390-37BE-4BE7-8350-B7B31512B952}"/>
          </ac:spMkLst>
        </pc:spChg>
        <pc:spChg chg="add mod">
          <ac:chgData name="남 승주" userId="74eeee415ec7087e" providerId="LiveId" clId="{33DD9C5C-639B-47CC-85EB-883510294991}" dt="2021-12-05T09:52:18.215" v="2598" actId="1076"/>
          <ac:spMkLst>
            <pc:docMk/>
            <pc:sldMk cId="2792937762" sldId="261"/>
            <ac:spMk id="21" creationId="{41D80188-80B4-4C1B-8FF9-ECAD4BC804C7}"/>
          </ac:spMkLst>
        </pc:spChg>
        <pc:picChg chg="add mod modCrop">
          <ac:chgData name="남 승주" userId="74eeee415ec7087e" providerId="LiveId" clId="{33DD9C5C-639B-47CC-85EB-883510294991}" dt="2021-12-05T09:59:10.694" v="2772" actId="1076"/>
          <ac:picMkLst>
            <pc:docMk/>
            <pc:sldMk cId="2792937762" sldId="261"/>
            <ac:picMk id="9" creationId="{694F98B3-ECF8-4F52-A2E3-511CA5D92045}"/>
          </ac:picMkLst>
        </pc:picChg>
        <pc:picChg chg="add mod modCrop">
          <ac:chgData name="남 승주" userId="74eeee415ec7087e" providerId="LiveId" clId="{33DD9C5C-639B-47CC-85EB-883510294991}" dt="2021-12-05T09:59:12.307" v="2773" actId="1076"/>
          <ac:picMkLst>
            <pc:docMk/>
            <pc:sldMk cId="2792937762" sldId="261"/>
            <ac:picMk id="23" creationId="{38E80A66-A44B-463D-A53E-E67D92231D05}"/>
          </ac:picMkLst>
        </pc:picChg>
        <pc:cxnChg chg="add del mod">
          <ac:chgData name="남 승주" userId="74eeee415ec7087e" providerId="LiveId" clId="{33DD9C5C-639B-47CC-85EB-883510294991}" dt="2021-12-05T09:56:39.523" v="2757" actId="478"/>
          <ac:cxnSpMkLst>
            <pc:docMk/>
            <pc:sldMk cId="2792937762" sldId="261"/>
            <ac:cxnSpMk id="12" creationId="{C6243728-3EE1-435C-9B12-9AA243EFF16D}"/>
          </ac:cxnSpMkLst>
        </pc:cxnChg>
        <pc:cxnChg chg="add mod">
          <ac:chgData name="남 승주" userId="74eeee415ec7087e" providerId="LiveId" clId="{33DD9C5C-639B-47CC-85EB-883510294991}" dt="2021-12-05T10:46:12.904" v="2945" actId="14100"/>
          <ac:cxnSpMkLst>
            <pc:docMk/>
            <pc:sldMk cId="2792937762" sldId="261"/>
            <ac:cxnSpMk id="15" creationId="{FB874E2B-7EDF-41A4-96BD-A682A625899E}"/>
          </ac:cxnSpMkLst>
        </pc:cxnChg>
        <pc:cxnChg chg="add mod">
          <ac:chgData name="남 승주" userId="74eeee415ec7087e" providerId="LiveId" clId="{33DD9C5C-639B-47CC-85EB-883510294991}" dt="2021-12-05T10:46:10.036" v="2944" actId="14100"/>
          <ac:cxnSpMkLst>
            <pc:docMk/>
            <pc:sldMk cId="2792937762" sldId="261"/>
            <ac:cxnSpMk id="17" creationId="{ED7C9094-B1F6-4BEB-9906-4229BBBCC2CA}"/>
          </ac:cxnSpMkLst>
        </pc:cxnChg>
      </pc:sldChg>
      <pc:sldChg chg="addSp modSp mod modNotesTx">
        <pc:chgData name="남 승주" userId="74eeee415ec7087e" providerId="LiveId" clId="{33DD9C5C-639B-47CC-85EB-883510294991}" dt="2021-12-05T09:45:51.871" v="2448" actId="20577"/>
        <pc:sldMkLst>
          <pc:docMk/>
          <pc:sldMk cId="941550446" sldId="262"/>
        </pc:sldMkLst>
        <pc:spChg chg="mod">
          <ac:chgData name="남 승주" userId="74eeee415ec7087e" providerId="LiveId" clId="{33DD9C5C-639B-47CC-85EB-883510294991}" dt="2021-12-05T09:11:34.244" v="1190"/>
          <ac:spMkLst>
            <pc:docMk/>
            <pc:sldMk cId="941550446" sldId="262"/>
            <ac:spMk id="2" creationId="{4B9DD0F5-1916-46C8-98A5-FB366B0EA839}"/>
          </ac:spMkLst>
        </pc:spChg>
        <pc:spChg chg="mod">
          <ac:chgData name="남 승주" userId="74eeee415ec7087e" providerId="LiveId" clId="{33DD9C5C-639B-47CC-85EB-883510294991}" dt="2021-12-05T09:45:51.871" v="2448" actId="20577"/>
          <ac:spMkLst>
            <pc:docMk/>
            <pc:sldMk cId="941550446" sldId="262"/>
            <ac:spMk id="3" creationId="{FE0FB3FB-7FDE-4819-838F-148F9B4F1FCA}"/>
          </ac:spMkLst>
        </pc:spChg>
        <pc:spChg chg="add mod">
          <ac:chgData name="남 승주" userId="74eeee415ec7087e" providerId="LiveId" clId="{33DD9C5C-639B-47CC-85EB-883510294991}" dt="2021-12-05T09:42:44.631" v="2363"/>
          <ac:spMkLst>
            <pc:docMk/>
            <pc:sldMk cId="941550446" sldId="262"/>
            <ac:spMk id="5" creationId="{B5B65C7F-5551-4A75-A116-28E0D7AB7D49}"/>
          </ac:spMkLst>
        </pc:spChg>
      </pc:sldChg>
      <pc:sldChg chg="addSp delSp modSp mod">
        <pc:chgData name="남 승주" userId="74eeee415ec7087e" providerId="LiveId" clId="{33DD9C5C-639B-47CC-85EB-883510294991}" dt="2021-12-05T20:52:06.781" v="5113" actId="478"/>
        <pc:sldMkLst>
          <pc:docMk/>
          <pc:sldMk cId="1455881501" sldId="263"/>
        </pc:sldMkLst>
        <pc:spChg chg="add del mod">
          <ac:chgData name="남 승주" userId="74eeee415ec7087e" providerId="LiveId" clId="{33DD9C5C-639B-47CC-85EB-883510294991}" dt="2021-12-05T20:50:50.312" v="5087"/>
          <ac:spMkLst>
            <pc:docMk/>
            <pc:sldMk cId="1455881501" sldId="263"/>
            <ac:spMk id="2" creationId="{3CA8D765-F7A6-4936-B9DA-E926BEFD5D7B}"/>
          </ac:spMkLst>
        </pc:spChg>
        <pc:spChg chg="del mod">
          <ac:chgData name="남 승주" userId="74eeee415ec7087e" providerId="LiveId" clId="{33DD9C5C-639B-47CC-85EB-883510294991}" dt="2021-12-05T20:48:15.838" v="5078" actId="478"/>
          <ac:spMkLst>
            <pc:docMk/>
            <pc:sldMk cId="1455881501" sldId="263"/>
            <ac:spMk id="3" creationId="{DAE7EBC7-580A-4605-B03B-39A2DA491AC5}"/>
          </ac:spMkLst>
        </pc:spChg>
        <pc:spChg chg="add del mod">
          <ac:chgData name="남 승주" userId="74eeee415ec7087e" providerId="LiveId" clId="{33DD9C5C-639B-47CC-85EB-883510294991}" dt="2021-12-05T05:15:56.370" v="389"/>
          <ac:spMkLst>
            <pc:docMk/>
            <pc:sldMk cId="1455881501" sldId="263"/>
            <ac:spMk id="4" creationId="{9C255312-88F5-40D6-8B03-1CA93A459053}"/>
          </ac:spMkLst>
        </pc:spChg>
        <pc:spChg chg="add mod">
          <ac:chgData name="남 승주" userId="74eeee415ec7087e" providerId="LiveId" clId="{33DD9C5C-639B-47CC-85EB-883510294991}" dt="2021-12-05T20:27:26.426" v="4470" actId="1076"/>
          <ac:spMkLst>
            <pc:docMk/>
            <pc:sldMk cId="1455881501" sldId="263"/>
            <ac:spMk id="6" creationId="{58B6E04E-FD18-4E64-8345-869647E74F84}"/>
          </ac:spMkLst>
        </pc:spChg>
        <pc:spChg chg="add del mod">
          <ac:chgData name="남 승주" userId="74eeee415ec7087e" providerId="LiveId" clId="{33DD9C5C-639B-47CC-85EB-883510294991}" dt="2021-12-05T20:48:21.589" v="5080" actId="478"/>
          <ac:spMkLst>
            <pc:docMk/>
            <pc:sldMk cId="1455881501" sldId="263"/>
            <ac:spMk id="7" creationId="{398ACC52-6B76-4389-A868-7E31A8D74967}"/>
          </ac:spMkLst>
        </pc:spChg>
        <pc:spChg chg="add del mod">
          <ac:chgData name="남 승주" userId="74eeee415ec7087e" providerId="LiveId" clId="{33DD9C5C-639B-47CC-85EB-883510294991}" dt="2021-12-05T20:52:06.781" v="5113" actId="478"/>
          <ac:spMkLst>
            <pc:docMk/>
            <pc:sldMk cId="1455881501" sldId="263"/>
            <ac:spMk id="8" creationId="{F57A6432-D24F-421B-AE4A-E04FE820E03B}"/>
          </ac:spMkLst>
        </pc:spChg>
        <pc:spChg chg="add mod">
          <ac:chgData name="남 승주" userId="74eeee415ec7087e" providerId="LiveId" clId="{33DD9C5C-639B-47CC-85EB-883510294991}" dt="2021-12-05T20:51:00.779" v="5091" actId="1076"/>
          <ac:spMkLst>
            <pc:docMk/>
            <pc:sldMk cId="1455881501" sldId="263"/>
            <ac:spMk id="10" creationId="{295BDC76-DA07-4EC7-85E8-93199393A568}"/>
          </ac:spMkLst>
        </pc:spChg>
        <pc:spChg chg="add mod">
          <ac:chgData name="남 승주" userId="74eeee415ec7087e" providerId="LiveId" clId="{33DD9C5C-639B-47CC-85EB-883510294991}" dt="2021-12-05T20:51:14.353" v="5095" actId="1076"/>
          <ac:spMkLst>
            <pc:docMk/>
            <pc:sldMk cId="1455881501" sldId="263"/>
            <ac:spMk id="12" creationId="{C28B0DE5-092E-4DE9-BCFF-D9D222CC9DFF}"/>
          </ac:spMkLst>
        </pc:spChg>
        <pc:spChg chg="add mod">
          <ac:chgData name="남 승주" userId="74eeee415ec7087e" providerId="LiveId" clId="{33DD9C5C-639B-47CC-85EB-883510294991}" dt="2021-12-05T20:51:29.917" v="5100" actId="1076"/>
          <ac:spMkLst>
            <pc:docMk/>
            <pc:sldMk cId="1455881501" sldId="263"/>
            <ac:spMk id="14" creationId="{18533044-1D76-4F8D-9428-FFDF6FAF2E77}"/>
          </ac:spMkLst>
        </pc:spChg>
        <pc:spChg chg="add mod">
          <ac:chgData name="남 승주" userId="74eeee415ec7087e" providerId="LiveId" clId="{33DD9C5C-639B-47CC-85EB-883510294991}" dt="2021-12-05T20:51:46.912" v="5106" actId="1076"/>
          <ac:spMkLst>
            <pc:docMk/>
            <pc:sldMk cId="1455881501" sldId="263"/>
            <ac:spMk id="16" creationId="{BB15EE28-F85A-4EED-8E52-8252F20103C2}"/>
          </ac:spMkLst>
        </pc:spChg>
        <pc:spChg chg="add mod">
          <ac:chgData name="남 승주" userId="74eeee415ec7087e" providerId="LiveId" clId="{33DD9C5C-639B-47CC-85EB-883510294991}" dt="2021-12-05T20:52:03.953" v="5112" actId="1076"/>
          <ac:spMkLst>
            <pc:docMk/>
            <pc:sldMk cId="1455881501" sldId="263"/>
            <ac:spMk id="18" creationId="{983DF6F0-0530-48FF-8196-1F173BCC12B7}"/>
          </ac:spMkLst>
        </pc:spChg>
        <pc:graphicFrameChg chg="add mod modGraphic">
          <ac:chgData name="남 승주" userId="74eeee415ec7087e" providerId="LiveId" clId="{33DD9C5C-639B-47CC-85EB-883510294991}" dt="2021-12-05T20:48:25.053" v="5081" actId="1076"/>
          <ac:graphicFrameMkLst>
            <pc:docMk/>
            <pc:sldMk cId="1455881501" sldId="263"/>
            <ac:graphicFrameMk id="4" creationId="{AC3AA59C-F1B6-450F-9BBC-41FFEF0BBCF9}"/>
          </ac:graphicFrameMkLst>
        </pc:graphicFrameChg>
      </pc:sldChg>
      <pc:sldChg chg="add del">
        <pc:chgData name="남 승주" userId="74eeee415ec7087e" providerId="LiveId" clId="{33DD9C5C-639B-47CC-85EB-883510294991}" dt="2021-12-05T04:48:14.440" v="98"/>
        <pc:sldMkLst>
          <pc:docMk/>
          <pc:sldMk cId="1121563495" sldId="264"/>
        </pc:sldMkLst>
      </pc:sldChg>
      <pc:sldChg chg="addSp delSp modSp add mod">
        <pc:chgData name="남 승주" userId="74eeee415ec7087e" providerId="LiveId" clId="{33DD9C5C-639B-47CC-85EB-883510294991}" dt="2021-12-05T20:42:13.156" v="4925"/>
        <pc:sldMkLst>
          <pc:docMk/>
          <pc:sldMk cId="3112611857" sldId="264"/>
        </pc:sldMkLst>
        <pc:spChg chg="add del">
          <ac:chgData name="남 승주" userId="74eeee415ec7087e" providerId="LiveId" clId="{33DD9C5C-639B-47CC-85EB-883510294991}" dt="2021-12-05T08:47:00.246" v="818" actId="3680"/>
          <ac:spMkLst>
            <pc:docMk/>
            <pc:sldMk cId="3112611857" sldId="264"/>
            <ac:spMk id="3" creationId="{DAE7EBC7-580A-4605-B03B-39A2DA491AC5}"/>
          </ac:spMkLst>
        </pc:spChg>
        <pc:graphicFrameChg chg="add del mod ord modGraphic">
          <ac:chgData name="남 승주" userId="74eeee415ec7087e" providerId="LiveId" clId="{33DD9C5C-639B-47CC-85EB-883510294991}" dt="2021-12-05T08:46:54.224" v="817" actId="3680"/>
          <ac:graphicFrameMkLst>
            <pc:docMk/>
            <pc:sldMk cId="3112611857" sldId="264"/>
            <ac:graphicFrameMk id="4" creationId="{44838F68-C47D-46CE-8A04-B0DBA7EBE8BF}"/>
          </ac:graphicFrameMkLst>
        </pc:graphicFrameChg>
        <pc:graphicFrameChg chg="add mod ord modGraphic">
          <ac:chgData name="남 승주" userId="74eeee415ec7087e" providerId="LiveId" clId="{33DD9C5C-639B-47CC-85EB-883510294991}" dt="2021-12-05T20:42:13.156" v="4925"/>
          <ac:graphicFrameMkLst>
            <pc:docMk/>
            <pc:sldMk cId="3112611857" sldId="264"/>
            <ac:graphicFrameMk id="5" creationId="{5D52E04E-A62A-48A1-B3B6-CCE3DB7C07FC}"/>
          </ac:graphicFrameMkLst>
        </pc:graphicFrameChg>
      </pc:sldChg>
      <pc:sldChg chg="add del">
        <pc:chgData name="남 승주" userId="74eeee415ec7087e" providerId="LiveId" clId="{33DD9C5C-639B-47CC-85EB-883510294991}" dt="2021-12-05T08:38:13.337" v="505"/>
        <pc:sldMkLst>
          <pc:docMk/>
          <pc:sldMk cId="1223846616" sldId="265"/>
        </pc:sldMkLst>
      </pc:sldChg>
      <pc:sldChg chg="add del">
        <pc:chgData name="남 승주" userId="74eeee415ec7087e" providerId="LiveId" clId="{33DD9C5C-639B-47CC-85EB-883510294991}" dt="2021-12-05T11:03:23.635" v="3065" actId="47"/>
        <pc:sldMkLst>
          <pc:docMk/>
          <pc:sldMk cId="2257440302" sldId="265"/>
        </pc:sldMkLst>
      </pc:sldChg>
      <pc:sldChg chg="addSp delSp modSp add mod">
        <pc:chgData name="남 승주" userId="74eeee415ec7087e" providerId="LiveId" clId="{33DD9C5C-639B-47CC-85EB-883510294991}" dt="2021-12-05T20:53:24.996" v="5116" actId="1582"/>
        <pc:sldMkLst>
          <pc:docMk/>
          <pc:sldMk cId="702816856" sldId="266"/>
        </pc:sldMkLst>
        <pc:spChg chg="del">
          <ac:chgData name="남 승주" userId="74eeee415ec7087e" providerId="LiveId" clId="{33DD9C5C-639B-47CC-85EB-883510294991}" dt="2021-12-05T10:51:13.086" v="2947"/>
          <ac:spMkLst>
            <pc:docMk/>
            <pc:sldMk cId="702816856" sldId="266"/>
            <ac:spMk id="3" creationId="{2AD6CAA5-2C56-48BD-8564-389668639BC1}"/>
          </ac:spMkLst>
        </pc:spChg>
        <pc:spChg chg="mod">
          <ac:chgData name="남 승주" userId="74eeee415ec7087e" providerId="LiveId" clId="{33DD9C5C-639B-47CC-85EB-883510294991}" dt="2021-12-05T11:51:15.471" v="3346"/>
          <ac:spMkLst>
            <pc:docMk/>
            <pc:sldMk cId="702816856" sldId="266"/>
            <ac:spMk id="5" creationId="{2ECBFD34-0E1E-4675-9C9D-245F41FE7252}"/>
          </ac:spMkLst>
        </pc:spChg>
        <pc:spChg chg="add del mod">
          <ac:chgData name="남 승주" userId="74eeee415ec7087e" providerId="LiveId" clId="{33DD9C5C-639B-47CC-85EB-883510294991}" dt="2021-12-05T10:54:05.997" v="2955"/>
          <ac:spMkLst>
            <pc:docMk/>
            <pc:sldMk cId="702816856" sldId="266"/>
            <ac:spMk id="8" creationId="{F93F8EA4-AD89-48EF-B155-7193D7E3DE5D}"/>
          </ac:spMkLst>
        </pc:spChg>
        <pc:spChg chg="add mod">
          <ac:chgData name="남 승주" userId="74eeee415ec7087e" providerId="LiveId" clId="{33DD9C5C-639B-47CC-85EB-883510294991}" dt="2021-12-05T11:02:24.915" v="3059" actId="14100"/>
          <ac:spMkLst>
            <pc:docMk/>
            <pc:sldMk cId="702816856" sldId="266"/>
            <ac:spMk id="13" creationId="{1E6DE8A6-93D0-491D-AF4D-679B9A7B554C}"/>
          </ac:spMkLst>
        </pc:spChg>
        <pc:spChg chg="add mod">
          <ac:chgData name="남 승주" userId="74eeee415ec7087e" providerId="LiveId" clId="{33DD9C5C-639B-47CC-85EB-883510294991}" dt="2021-12-05T20:53:24.996" v="5116" actId="1582"/>
          <ac:spMkLst>
            <pc:docMk/>
            <pc:sldMk cId="702816856" sldId="266"/>
            <ac:spMk id="14" creationId="{05EF836B-F83E-455B-9BE9-CC75772EDA27}"/>
          </ac:spMkLst>
        </pc:spChg>
        <pc:spChg chg="add mod">
          <ac:chgData name="남 승주" userId="74eeee415ec7087e" providerId="LiveId" clId="{33DD9C5C-639B-47CC-85EB-883510294991}" dt="2021-12-05T11:50:50.404" v="3285" actId="1076"/>
          <ac:spMkLst>
            <pc:docMk/>
            <pc:sldMk cId="702816856" sldId="266"/>
            <ac:spMk id="15" creationId="{83FC8E35-28DF-48DD-9971-5E8989C48F48}"/>
          </ac:spMkLst>
        </pc:spChg>
        <pc:spChg chg="add mod">
          <ac:chgData name="남 승주" userId="74eeee415ec7087e" providerId="LiveId" clId="{33DD9C5C-639B-47CC-85EB-883510294991}" dt="2021-12-05T11:50:46.907" v="3284" actId="1076"/>
          <ac:spMkLst>
            <pc:docMk/>
            <pc:sldMk cId="702816856" sldId="266"/>
            <ac:spMk id="16" creationId="{90834C40-1F1C-4568-B005-7BC3C40793A2}"/>
          </ac:spMkLst>
        </pc:spChg>
        <pc:spChg chg="add mod">
          <ac:chgData name="남 승주" userId="74eeee415ec7087e" providerId="LiveId" clId="{33DD9C5C-639B-47CC-85EB-883510294991}" dt="2021-12-05T11:11:04.171" v="3203" actId="20577"/>
          <ac:spMkLst>
            <pc:docMk/>
            <pc:sldMk cId="702816856" sldId="266"/>
            <ac:spMk id="17" creationId="{3FA4CC82-6177-42C8-A5D1-11BA04126DC5}"/>
          </ac:spMkLst>
        </pc:spChg>
        <pc:spChg chg="add del mod">
          <ac:chgData name="남 승주" userId="74eeee415ec7087e" providerId="LiveId" clId="{33DD9C5C-639B-47CC-85EB-883510294991}" dt="2021-12-05T11:50:29.550" v="3282" actId="478"/>
          <ac:spMkLst>
            <pc:docMk/>
            <pc:sldMk cId="702816856" sldId="266"/>
            <ac:spMk id="23" creationId="{17E66E01-C2CF-4C71-9E1A-22DC76A2014A}"/>
          </ac:spMkLst>
        </pc:spChg>
        <pc:picChg chg="add del mod">
          <ac:chgData name="남 승주" userId="74eeee415ec7087e" providerId="LiveId" clId="{33DD9C5C-639B-47CC-85EB-883510294991}" dt="2021-12-05T10:52:59.272" v="2954" actId="478"/>
          <ac:picMkLst>
            <pc:docMk/>
            <pc:sldMk cId="702816856" sldId="266"/>
            <ac:picMk id="6" creationId="{6CC86FD1-9C89-43F6-823D-D2D1511C6F20}"/>
          </ac:picMkLst>
        </pc:picChg>
        <pc:picChg chg="add del mod ord modCrop">
          <ac:chgData name="남 승주" userId="74eeee415ec7087e" providerId="LiveId" clId="{33DD9C5C-639B-47CC-85EB-883510294991}" dt="2021-12-05T11:50:25.436" v="3281" actId="478"/>
          <ac:picMkLst>
            <pc:docMk/>
            <pc:sldMk cId="702816856" sldId="266"/>
            <ac:picMk id="10" creationId="{B5560BA2-F8FF-4283-8132-66AB756308A6}"/>
          </ac:picMkLst>
        </pc:picChg>
        <pc:picChg chg="add mod">
          <ac:chgData name="남 승주" userId="74eeee415ec7087e" providerId="LiveId" clId="{33DD9C5C-639B-47CC-85EB-883510294991}" dt="2021-12-05T10:56:47.584" v="3007" actId="1076"/>
          <ac:picMkLst>
            <pc:docMk/>
            <pc:sldMk cId="702816856" sldId="266"/>
            <ac:picMk id="12" creationId="{EB14C6CF-FBA4-45E5-8764-C30206F59DF7}"/>
          </ac:picMkLst>
        </pc:picChg>
        <pc:picChg chg="add del mod ord modCrop">
          <ac:chgData name="남 승주" userId="74eeee415ec7087e" providerId="LiveId" clId="{33DD9C5C-639B-47CC-85EB-883510294991}" dt="2021-12-05T11:16:47.064" v="3216" actId="478"/>
          <ac:picMkLst>
            <pc:docMk/>
            <pc:sldMk cId="702816856" sldId="266"/>
            <ac:picMk id="19" creationId="{85BDD80B-E446-4AF8-9E4B-90DD1D6D55D8}"/>
          </ac:picMkLst>
        </pc:picChg>
        <pc:picChg chg="add mod ord modCrop">
          <ac:chgData name="남 승주" userId="74eeee415ec7087e" providerId="LiveId" clId="{33DD9C5C-639B-47CC-85EB-883510294991}" dt="2021-12-05T11:50:21.865" v="3280" actId="167"/>
          <ac:picMkLst>
            <pc:docMk/>
            <pc:sldMk cId="702816856" sldId="266"/>
            <ac:picMk id="21" creationId="{A12DF626-9A52-43DA-8C5D-210A3FE23CAB}"/>
          </ac:picMkLst>
        </pc:picChg>
      </pc:sldChg>
      <pc:sldChg chg="addSp delSp modSp add mod">
        <pc:chgData name="남 승주" userId="74eeee415ec7087e" providerId="LiveId" clId="{33DD9C5C-639B-47CC-85EB-883510294991}" dt="2021-12-05T12:37:15.210" v="3360"/>
        <pc:sldMkLst>
          <pc:docMk/>
          <pc:sldMk cId="96853386" sldId="267"/>
        </pc:sldMkLst>
        <pc:spChg chg="del mod">
          <ac:chgData name="남 승주" userId="74eeee415ec7087e" providerId="LiveId" clId="{33DD9C5C-639B-47CC-85EB-883510294991}" dt="2021-12-05T11:26:15.219" v="3231" actId="478"/>
          <ac:spMkLst>
            <pc:docMk/>
            <pc:sldMk cId="96853386" sldId="267"/>
            <ac:spMk id="3" creationId="{2AD6CAA5-2C56-48BD-8564-389668639BC1}"/>
          </ac:spMkLst>
        </pc:spChg>
        <pc:spChg chg="mod">
          <ac:chgData name="남 승주" userId="74eeee415ec7087e" providerId="LiveId" clId="{33DD9C5C-639B-47CC-85EB-883510294991}" dt="2021-12-05T12:37:15.210" v="3360"/>
          <ac:spMkLst>
            <pc:docMk/>
            <pc:sldMk cId="96853386" sldId="267"/>
            <ac:spMk id="5" creationId="{2ECBFD34-0E1E-4675-9C9D-245F41FE7252}"/>
          </ac:spMkLst>
        </pc:spChg>
        <pc:spChg chg="add mod">
          <ac:chgData name="남 승주" userId="74eeee415ec7087e" providerId="LiveId" clId="{33DD9C5C-639B-47CC-85EB-883510294991}" dt="2021-12-05T12:07:07.671" v="3356" actId="1076"/>
          <ac:spMkLst>
            <pc:docMk/>
            <pc:sldMk cId="96853386" sldId="267"/>
            <ac:spMk id="7" creationId="{EC808BD0-5287-4646-9C82-6A7743591DB5}"/>
          </ac:spMkLst>
        </pc:spChg>
        <pc:picChg chg="add del mod modCrop">
          <ac:chgData name="남 승주" userId="74eeee415ec7087e" providerId="LiveId" clId="{33DD9C5C-639B-47CC-85EB-883510294991}" dt="2021-12-05T12:15:24.570" v="3358" actId="1035"/>
          <ac:picMkLst>
            <pc:docMk/>
            <pc:sldMk cId="96853386" sldId="267"/>
            <ac:picMk id="6" creationId="{42C909CA-3686-4613-8C26-9151009479F1}"/>
          </ac:picMkLst>
        </pc:picChg>
      </pc:sldChg>
      <pc:sldChg chg="add del">
        <pc:chgData name="남 승주" userId="74eeee415ec7087e" providerId="LiveId" clId="{33DD9C5C-639B-47CC-85EB-883510294991}" dt="2021-12-05T11:03:19.717" v="3061" actId="47"/>
        <pc:sldMkLst>
          <pc:docMk/>
          <pc:sldMk cId="1383140673" sldId="268"/>
        </pc:sldMkLst>
      </pc:sldChg>
      <pc:sldChg chg="addSp delSp modSp add mod modAnim">
        <pc:chgData name="남 승주" userId="74eeee415ec7087e" providerId="LiveId" clId="{33DD9C5C-639B-47CC-85EB-883510294991}" dt="2021-12-06T02:43:35.800" v="7148"/>
        <pc:sldMkLst>
          <pc:docMk/>
          <pc:sldMk cId="3854818988" sldId="268"/>
        </pc:sldMkLst>
        <pc:spChg chg="del">
          <ac:chgData name="남 승주" userId="74eeee415ec7087e" providerId="LiveId" clId="{33DD9C5C-639B-47CC-85EB-883510294991}" dt="2021-12-05T11:26:43.426" v="3237" actId="478"/>
          <ac:spMkLst>
            <pc:docMk/>
            <pc:sldMk cId="3854818988" sldId="268"/>
            <ac:spMk id="3" creationId="{2AD6CAA5-2C56-48BD-8564-389668639BC1}"/>
          </ac:spMkLst>
        </pc:spChg>
        <pc:spChg chg="mod">
          <ac:chgData name="남 승주" userId="74eeee415ec7087e" providerId="LiveId" clId="{33DD9C5C-639B-47CC-85EB-883510294991}" dt="2021-12-05T12:37:33.322" v="3361"/>
          <ac:spMkLst>
            <pc:docMk/>
            <pc:sldMk cId="3854818988" sldId="268"/>
            <ac:spMk id="5" creationId="{2ECBFD34-0E1E-4675-9C9D-245F41FE7252}"/>
          </ac:spMkLst>
        </pc:spChg>
        <pc:picChg chg="add mod">
          <ac:chgData name="남 승주" userId="74eeee415ec7087e" providerId="LiveId" clId="{33DD9C5C-639B-47CC-85EB-883510294991}" dt="2021-12-06T02:43:15.538" v="7147" actId="1076"/>
          <ac:picMkLst>
            <pc:docMk/>
            <pc:sldMk cId="3854818988" sldId="268"/>
            <ac:picMk id="4" creationId="{569A6895-24F6-449B-8CF0-0B0F23FDCDA3}"/>
          </ac:picMkLst>
        </pc:picChg>
        <pc:picChg chg="mod modCrop">
          <ac:chgData name="남 승주" userId="74eeee415ec7087e" providerId="LiveId" clId="{33DD9C5C-639B-47CC-85EB-883510294991}" dt="2021-12-05T11:52:07.814" v="3347" actId="732"/>
          <ac:picMkLst>
            <pc:docMk/>
            <pc:sldMk cId="3854818988" sldId="268"/>
            <ac:picMk id="6" creationId="{42C909CA-3686-4613-8C26-9151009479F1}"/>
          </ac:picMkLst>
        </pc:picChg>
      </pc:sldChg>
      <pc:sldChg chg="addSp delSp modSp add mod ord modAnim">
        <pc:chgData name="남 승주" userId="74eeee415ec7087e" providerId="LiveId" clId="{33DD9C5C-639B-47CC-85EB-883510294991}" dt="2021-12-06T02:39:00.478" v="7145" actId="20578"/>
        <pc:sldMkLst>
          <pc:docMk/>
          <pc:sldMk cId="426257977" sldId="269"/>
        </pc:sldMkLst>
        <pc:spChg chg="add mod">
          <ac:chgData name="남 승주" userId="74eeee415ec7087e" providerId="LiveId" clId="{33DD9C5C-639B-47CC-85EB-883510294991}" dt="2021-12-05T17:40:22.785" v="3407" actId="1582"/>
          <ac:spMkLst>
            <pc:docMk/>
            <pc:sldMk cId="426257977" sldId="269"/>
            <ac:spMk id="3" creationId="{5CD3A4B8-009F-4361-AF5D-734114E5D87F}"/>
          </ac:spMkLst>
        </pc:spChg>
        <pc:spChg chg="add mod">
          <ac:chgData name="남 승주" userId="74eeee415ec7087e" providerId="LiveId" clId="{33DD9C5C-639B-47CC-85EB-883510294991}" dt="2021-12-05T18:08:04.174" v="3545" actId="1076"/>
          <ac:spMkLst>
            <pc:docMk/>
            <pc:sldMk cId="426257977" sldId="269"/>
            <ac:spMk id="4" creationId="{A6AC6603-5A13-47F3-9C52-606EF21251D2}"/>
          </ac:spMkLst>
        </pc:spChg>
        <pc:spChg chg="mod">
          <ac:chgData name="남 승주" userId="74eeee415ec7087e" providerId="LiveId" clId="{33DD9C5C-639B-47CC-85EB-883510294991}" dt="2021-12-05T20:57:21.568" v="5186" actId="20577"/>
          <ac:spMkLst>
            <pc:docMk/>
            <pc:sldMk cId="426257977" sldId="269"/>
            <ac:spMk id="5" creationId="{2ECBFD34-0E1E-4675-9C9D-245F41FE7252}"/>
          </ac:spMkLst>
        </pc:spChg>
        <pc:spChg chg="add mod">
          <ac:chgData name="남 승주" userId="74eeee415ec7087e" providerId="LiveId" clId="{33DD9C5C-639B-47CC-85EB-883510294991}" dt="2021-12-05T21:12:30.317" v="5369" actId="113"/>
          <ac:spMkLst>
            <pc:docMk/>
            <pc:sldMk cId="426257977" sldId="269"/>
            <ac:spMk id="6" creationId="{0F4BCDF9-D3C5-4956-B105-9E4247227D1F}"/>
          </ac:spMkLst>
        </pc:spChg>
        <pc:spChg chg="add mod">
          <ac:chgData name="남 승주" userId="74eeee415ec7087e" providerId="LiveId" clId="{33DD9C5C-639B-47CC-85EB-883510294991}" dt="2021-12-05T17:41:33.747" v="3449" actId="1076"/>
          <ac:spMkLst>
            <pc:docMk/>
            <pc:sldMk cId="426257977" sldId="269"/>
            <ac:spMk id="7" creationId="{0C8F1297-D611-4B16-9114-20167CE0C75E}"/>
          </ac:spMkLst>
        </pc:spChg>
        <pc:picChg chg="del mod">
          <ac:chgData name="남 승주" userId="74eeee415ec7087e" providerId="LiveId" clId="{33DD9C5C-639B-47CC-85EB-883510294991}" dt="2021-12-05T16:07:01.382" v="3378" actId="478"/>
          <ac:picMkLst>
            <pc:docMk/>
            <pc:sldMk cId="426257977" sldId="269"/>
            <ac:picMk id="6" creationId="{42C909CA-3686-4613-8C26-9151009479F1}"/>
          </ac:picMkLst>
        </pc:picChg>
        <pc:picChg chg="add mod">
          <ac:chgData name="남 승주" userId="74eeee415ec7087e" providerId="LiveId" clId="{33DD9C5C-639B-47CC-85EB-883510294991}" dt="2021-12-05T17:39:52.320" v="3404" actId="1076"/>
          <ac:picMkLst>
            <pc:docMk/>
            <pc:sldMk cId="426257977" sldId="269"/>
            <ac:picMk id="1026" creationId="{68CE727B-CE3A-4FE5-BF22-1F2566362A6B}"/>
          </ac:picMkLst>
        </pc:picChg>
      </pc:sldChg>
      <pc:sldChg chg="add del">
        <pc:chgData name="남 승주" userId="74eeee415ec7087e" providerId="LiveId" clId="{33DD9C5C-639B-47CC-85EB-883510294991}" dt="2021-12-05T11:03:20.724" v="3062" actId="47"/>
        <pc:sldMkLst>
          <pc:docMk/>
          <pc:sldMk cId="1792435828" sldId="269"/>
        </pc:sldMkLst>
      </pc:sldChg>
      <pc:sldChg chg="new del">
        <pc:chgData name="남 승주" userId="74eeee415ec7087e" providerId="LiveId" clId="{33DD9C5C-639B-47CC-85EB-883510294991}" dt="2021-12-05T21:19:34.565" v="5738" actId="47"/>
        <pc:sldMkLst>
          <pc:docMk/>
          <pc:sldMk cId="972209270" sldId="270"/>
        </pc:sldMkLst>
      </pc:sldChg>
      <pc:sldChg chg="add del">
        <pc:chgData name="남 승주" userId="74eeee415ec7087e" providerId="LiveId" clId="{33DD9C5C-639B-47CC-85EB-883510294991}" dt="2021-12-05T11:03:21.455" v="3063" actId="47"/>
        <pc:sldMkLst>
          <pc:docMk/>
          <pc:sldMk cId="2018860402" sldId="270"/>
        </pc:sldMkLst>
      </pc:sldChg>
      <pc:sldChg chg="addSp delSp modSp add mod">
        <pc:chgData name="남 승주" userId="74eeee415ec7087e" providerId="LiveId" clId="{33DD9C5C-639B-47CC-85EB-883510294991}" dt="2021-12-05T19:02:05.968" v="4035" actId="1076"/>
        <pc:sldMkLst>
          <pc:docMk/>
          <pc:sldMk cId="1959998288" sldId="271"/>
        </pc:sldMkLst>
        <pc:spChg chg="del">
          <ac:chgData name="남 승주" userId="74eeee415ec7087e" providerId="LiveId" clId="{33DD9C5C-639B-47CC-85EB-883510294991}" dt="2021-12-05T17:41:58.044" v="3453" actId="478"/>
          <ac:spMkLst>
            <pc:docMk/>
            <pc:sldMk cId="1959998288" sldId="271"/>
            <ac:spMk id="3" creationId="{5CD3A4B8-009F-4361-AF5D-734114E5D87F}"/>
          </ac:spMkLst>
        </pc:spChg>
        <pc:spChg chg="add del mod">
          <ac:chgData name="남 승주" userId="74eeee415ec7087e" providerId="LiveId" clId="{33DD9C5C-639B-47CC-85EB-883510294991}" dt="2021-12-05T18:28:24.979" v="3839" actId="478"/>
          <ac:spMkLst>
            <pc:docMk/>
            <pc:sldMk cId="1959998288" sldId="271"/>
            <ac:spMk id="3" creationId="{6A73B5AD-27FD-4F86-AF72-FE39A191EF39}"/>
          </ac:spMkLst>
        </pc:spChg>
        <pc:spChg chg="del mod">
          <ac:chgData name="남 승주" userId="74eeee415ec7087e" providerId="LiveId" clId="{33DD9C5C-639B-47CC-85EB-883510294991}" dt="2021-12-05T17:41:59.427" v="3455" actId="478"/>
          <ac:spMkLst>
            <pc:docMk/>
            <pc:sldMk cId="1959998288" sldId="271"/>
            <ac:spMk id="4" creationId="{A6AC6603-5A13-47F3-9C52-606EF21251D2}"/>
          </ac:spMkLst>
        </pc:spChg>
        <pc:spChg chg="add mod">
          <ac:chgData name="남 승주" userId="74eeee415ec7087e" providerId="LiveId" clId="{33DD9C5C-639B-47CC-85EB-883510294991}" dt="2021-12-05T19:00:56.039" v="3970" actId="20577"/>
          <ac:spMkLst>
            <pc:docMk/>
            <pc:sldMk cId="1959998288" sldId="271"/>
            <ac:spMk id="6" creationId="{C67C4D7B-0116-442D-8DBA-6D8225710E72}"/>
          </ac:spMkLst>
        </pc:spChg>
        <pc:spChg chg="del">
          <ac:chgData name="남 승주" userId="74eeee415ec7087e" providerId="LiveId" clId="{33DD9C5C-639B-47CC-85EB-883510294991}" dt="2021-12-05T17:42:00.091" v="3456" actId="478"/>
          <ac:spMkLst>
            <pc:docMk/>
            <pc:sldMk cId="1959998288" sldId="271"/>
            <ac:spMk id="7" creationId="{0C8F1297-D611-4B16-9114-20167CE0C75E}"/>
          </ac:spMkLst>
        </pc:spChg>
        <pc:spChg chg="add mod">
          <ac:chgData name="남 승주" userId="74eeee415ec7087e" providerId="LiveId" clId="{33DD9C5C-639B-47CC-85EB-883510294991}" dt="2021-12-05T19:02:05.968" v="4035" actId="1076"/>
          <ac:spMkLst>
            <pc:docMk/>
            <pc:sldMk cId="1959998288" sldId="271"/>
            <ac:spMk id="9" creationId="{E865B7CE-73DE-4B1F-9DD1-66DA00F51AE4}"/>
          </ac:spMkLst>
        </pc:spChg>
        <pc:picChg chg="add mod ord modCrop">
          <ac:chgData name="남 승주" userId="74eeee415ec7087e" providerId="LiveId" clId="{33DD9C5C-639B-47CC-85EB-883510294991}" dt="2021-12-05T19:00:46.136" v="3968" actId="1076"/>
          <ac:picMkLst>
            <pc:docMk/>
            <pc:sldMk cId="1959998288" sldId="271"/>
            <ac:picMk id="4" creationId="{26D8E4AF-D045-4595-B405-0BEE585B67D0}"/>
          </ac:picMkLst>
        </pc:picChg>
        <pc:picChg chg="add del mod ord">
          <ac:chgData name="남 승주" userId="74eeee415ec7087e" providerId="LiveId" clId="{33DD9C5C-639B-47CC-85EB-883510294991}" dt="2021-12-05T19:00:19.345" v="3963" actId="478"/>
          <ac:picMkLst>
            <pc:docMk/>
            <pc:sldMk cId="1959998288" sldId="271"/>
            <ac:picMk id="8" creationId="{C3790A06-9B7D-4E7F-AF68-83B4FBAAAB6B}"/>
          </ac:picMkLst>
        </pc:picChg>
        <pc:picChg chg="del">
          <ac:chgData name="남 승주" userId="74eeee415ec7087e" providerId="LiveId" clId="{33DD9C5C-639B-47CC-85EB-883510294991}" dt="2021-12-05T17:41:56.183" v="3452" actId="478"/>
          <ac:picMkLst>
            <pc:docMk/>
            <pc:sldMk cId="1959998288" sldId="271"/>
            <ac:picMk id="1026" creationId="{68CE727B-CE3A-4FE5-BF22-1F2566362A6B}"/>
          </ac:picMkLst>
        </pc:picChg>
      </pc:sldChg>
      <pc:sldChg chg="add del">
        <pc:chgData name="남 승주" userId="74eeee415ec7087e" providerId="LiveId" clId="{33DD9C5C-639B-47CC-85EB-883510294991}" dt="2021-12-05T11:03:22.780" v="3064" actId="47"/>
        <pc:sldMkLst>
          <pc:docMk/>
          <pc:sldMk cId="2640363282" sldId="271"/>
        </pc:sldMkLst>
      </pc:sldChg>
      <pc:sldChg chg="addSp delSp modSp add mod setBg">
        <pc:chgData name="남 승주" userId="74eeee415ec7087e" providerId="LiveId" clId="{33DD9C5C-639B-47CC-85EB-883510294991}" dt="2021-12-05T19:23:18.140" v="4273" actId="14100"/>
        <pc:sldMkLst>
          <pc:docMk/>
          <pc:sldMk cId="569164385" sldId="272"/>
        </pc:sldMkLst>
        <pc:spChg chg="mod">
          <ac:chgData name="남 승주" userId="74eeee415ec7087e" providerId="LiveId" clId="{33DD9C5C-639B-47CC-85EB-883510294991}" dt="2021-12-05T17:54:20.266" v="3502" actId="1076"/>
          <ac:spMkLst>
            <pc:docMk/>
            <pc:sldMk cId="569164385" sldId="272"/>
            <ac:spMk id="2" creationId="{593DF60F-8DAA-432F-BBD4-959F38EFBF4E}"/>
          </ac:spMkLst>
        </pc:spChg>
        <pc:spChg chg="mod">
          <ac:chgData name="남 승주" userId="74eeee415ec7087e" providerId="LiveId" clId="{33DD9C5C-639B-47CC-85EB-883510294991}" dt="2021-12-05T17:54:45.429" v="3507" actId="12"/>
          <ac:spMkLst>
            <pc:docMk/>
            <pc:sldMk cId="569164385" sldId="272"/>
            <ac:spMk id="5" creationId="{2ECBFD34-0E1E-4675-9C9D-245F41FE7252}"/>
          </ac:spMkLst>
        </pc:spChg>
        <pc:spChg chg="add">
          <ac:chgData name="남 승주" userId="74eeee415ec7087e" providerId="LiveId" clId="{33DD9C5C-639B-47CC-85EB-883510294991}" dt="2021-12-05T17:53:44.156" v="3493" actId="26606"/>
          <ac:spMkLst>
            <pc:docMk/>
            <pc:sldMk cId="569164385" sldId="272"/>
            <ac:spMk id="7" creationId="{8D1AA55E-40D5-461B-A5A8-4AE8AAB71B08}"/>
          </ac:spMkLst>
        </pc:spChg>
        <pc:spChg chg="add del mod">
          <ac:chgData name="남 승주" userId="74eeee415ec7087e" providerId="LiveId" clId="{33DD9C5C-639B-47CC-85EB-883510294991}" dt="2021-12-05T19:22:23.655" v="4220" actId="478"/>
          <ac:spMkLst>
            <pc:docMk/>
            <pc:sldMk cId="569164385" sldId="272"/>
            <ac:spMk id="8" creationId="{BB2EF553-80E6-4EC2-9CEE-D8D2F9B51AD6}"/>
          </ac:spMkLst>
        </pc:spChg>
        <pc:spChg chg="add del">
          <ac:chgData name="남 승주" userId="74eeee415ec7087e" providerId="LiveId" clId="{33DD9C5C-639B-47CC-85EB-883510294991}" dt="2021-12-05T17:53:39.761" v="3492" actId="26606"/>
          <ac:spMkLst>
            <pc:docMk/>
            <pc:sldMk cId="569164385" sldId="272"/>
            <ac:spMk id="10" creationId="{8D1AA55E-40D5-461B-A5A8-4AE8AAB71B08}"/>
          </ac:spMkLst>
        </pc:spChg>
        <pc:spChg chg="add">
          <ac:chgData name="남 승주" userId="74eeee415ec7087e" providerId="LiveId" clId="{33DD9C5C-639B-47CC-85EB-883510294991}" dt="2021-12-05T17:53:44.156" v="3493" actId="26606"/>
          <ac:spMkLst>
            <pc:docMk/>
            <pc:sldMk cId="569164385" sldId="272"/>
            <ac:spMk id="11" creationId="{6CB927A4-E432-4310-9CD5-E89FF5063179}"/>
          </ac:spMkLst>
        </pc:spChg>
        <pc:spChg chg="add mod">
          <ac:chgData name="남 승주" userId="74eeee415ec7087e" providerId="LiveId" clId="{33DD9C5C-639B-47CC-85EB-883510294991}" dt="2021-12-05T19:23:18.140" v="4273" actId="14100"/>
          <ac:spMkLst>
            <pc:docMk/>
            <pc:sldMk cId="569164385" sldId="272"/>
            <ac:spMk id="12" creationId="{E81050E2-DBF8-4451-8CF3-A76CE0A38B30}"/>
          </ac:spMkLst>
        </pc:spChg>
        <pc:spChg chg="add">
          <ac:chgData name="남 승주" userId="74eeee415ec7087e" providerId="LiveId" clId="{33DD9C5C-639B-47CC-85EB-883510294991}" dt="2021-12-05T17:53:44.156" v="3493" actId="26606"/>
          <ac:spMkLst>
            <pc:docMk/>
            <pc:sldMk cId="569164385" sldId="272"/>
            <ac:spMk id="13" creationId="{E3020543-B24B-4EC4-8FFC-8DD88EEA91A8}"/>
          </ac:spMkLst>
        </pc:spChg>
        <pc:spChg chg="add del">
          <ac:chgData name="남 승주" userId="74eeee415ec7087e" providerId="LiveId" clId="{33DD9C5C-639B-47CC-85EB-883510294991}" dt="2021-12-05T17:53:39.761" v="3492" actId="26606"/>
          <ac:spMkLst>
            <pc:docMk/>
            <pc:sldMk cId="569164385" sldId="272"/>
            <ac:spMk id="14" creationId="{6CB927A4-E432-4310-9CD5-E89FF5063179}"/>
          </ac:spMkLst>
        </pc:spChg>
        <pc:spChg chg="add del">
          <ac:chgData name="남 승주" userId="74eeee415ec7087e" providerId="LiveId" clId="{33DD9C5C-639B-47CC-85EB-883510294991}" dt="2021-12-05T17:53:39.761" v="3492" actId="26606"/>
          <ac:spMkLst>
            <pc:docMk/>
            <pc:sldMk cId="569164385" sldId="272"/>
            <ac:spMk id="16" creationId="{E3020543-B24B-4EC4-8FFC-8DD88EEA91A8}"/>
          </ac:spMkLst>
        </pc:spChg>
        <pc:picChg chg="add del mod modCrop">
          <ac:chgData name="남 승주" userId="74eeee415ec7087e" providerId="LiveId" clId="{33DD9C5C-639B-47CC-85EB-883510294991}" dt="2021-12-05T19:02:50.293" v="4036" actId="478"/>
          <ac:picMkLst>
            <pc:docMk/>
            <pc:sldMk cId="569164385" sldId="272"/>
            <ac:picMk id="4" creationId="{7B6B46B0-C2C7-438C-99C8-3216610316B5}"/>
          </ac:picMkLst>
        </pc:picChg>
        <pc:picChg chg="add mod ord modCrop">
          <ac:chgData name="남 승주" userId="74eeee415ec7087e" providerId="LiveId" clId="{33DD9C5C-639B-47CC-85EB-883510294991}" dt="2021-12-05T19:03:33.007" v="4054" actId="1076"/>
          <ac:picMkLst>
            <pc:docMk/>
            <pc:sldMk cId="569164385" sldId="272"/>
            <ac:picMk id="6" creationId="{8140115A-4B79-4939-8D54-BC6A7B4AA827}"/>
          </ac:picMkLst>
        </pc:picChg>
        <pc:picChg chg="del">
          <ac:chgData name="남 승주" userId="74eeee415ec7087e" providerId="LiveId" clId="{33DD9C5C-639B-47CC-85EB-883510294991}" dt="2021-12-05T17:51:21.372" v="3471" actId="478"/>
          <ac:picMkLst>
            <pc:docMk/>
            <pc:sldMk cId="569164385" sldId="272"/>
            <ac:picMk id="8" creationId="{C3790A06-9B7D-4E7F-AF68-83B4FBAAAB6B}"/>
          </ac:picMkLst>
        </pc:picChg>
        <pc:cxnChg chg="add">
          <ac:chgData name="남 승주" userId="74eeee415ec7087e" providerId="LiveId" clId="{33DD9C5C-639B-47CC-85EB-883510294991}" dt="2021-12-05T17:53:44.156" v="3493" actId="26606"/>
          <ac:cxnSpMkLst>
            <pc:docMk/>
            <pc:sldMk cId="569164385" sldId="272"/>
            <ac:cxnSpMk id="9" creationId="{7EB498BD-8089-4626-91EA-4978EBEF535E}"/>
          </ac:cxnSpMkLst>
        </pc:cxnChg>
        <pc:cxnChg chg="add del">
          <ac:chgData name="남 승주" userId="74eeee415ec7087e" providerId="LiveId" clId="{33DD9C5C-639B-47CC-85EB-883510294991}" dt="2021-12-05T17:53:39.761" v="3492" actId="26606"/>
          <ac:cxnSpMkLst>
            <pc:docMk/>
            <pc:sldMk cId="569164385" sldId="272"/>
            <ac:cxnSpMk id="12" creationId="{7EB498BD-8089-4626-91EA-4978EBEF535E}"/>
          </ac:cxnSpMkLst>
        </pc:cxnChg>
      </pc:sldChg>
      <pc:sldChg chg="addSp delSp modSp add mod">
        <pc:chgData name="남 승주" userId="74eeee415ec7087e" providerId="LiveId" clId="{33DD9C5C-639B-47CC-85EB-883510294991}" dt="2021-12-05T19:24:31.425" v="4292"/>
        <pc:sldMkLst>
          <pc:docMk/>
          <pc:sldMk cId="838940248" sldId="273"/>
        </pc:sldMkLst>
        <pc:spChg chg="mod">
          <ac:chgData name="남 승주" userId="74eeee415ec7087e" providerId="LiveId" clId="{33DD9C5C-639B-47CC-85EB-883510294991}" dt="2021-12-05T19:24:31.425" v="4292"/>
          <ac:spMkLst>
            <pc:docMk/>
            <pc:sldMk cId="838940248" sldId="273"/>
            <ac:spMk id="5" creationId="{2ECBFD34-0E1E-4675-9C9D-245F41FE7252}"/>
          </ac:spMkLst>
        </pc:spChg>
        <pc:spChg chg="add mod">
          <ac:chgData name="남 승주" userId="74eeee415ec7087e" providerId="LiveId" clId="{33DD9C5C-639B-47CC-85EB-883510294991}" dt="2021-12-05T19:07:22.859" v="4077" actId="1076"/>
          <ac:spMkLst>
            <pc:docMk/>
            <pc:sldMk cId="838940248" sldId="273"/>
            <ac:spMk id="6" creationId="{D2F8F769-D53C-414F-A17C-59612922E7AF}"/>
          </ac:spMkLst>
        </pc:spChg>
        <pc:spChg chg="add mod">
          <ac:chgData name="남 승주" userId="74eeee415ec7087e" providerId="LiveId" clId="{33DD9C5C-639B-47CC-85EB-883510294991}" dt="2021-12-05T19:10:32.364" v="4105" actId="14100"/>
          <ac:spMkLst>
            <pc:docMk/>
            <pc:sldMk cId="838940248" sldId="273"/>
            <ac:spMk id="7" creationId="{C75A7E44-3E47-4166-99DE-73BB9E8BD510}"/>
          </ac:spMkLst>
        </pc:spChg>
        <pc:spChg chg="add del mod">
          <ac:chgData name="남 승주" userId="74eeee415ec7087e" providerId="LiveId" clId="{33DD9C5C-639B-47CC-85EB-883510294991}" dt="2021-12-05T19:06:05.542" v="4057" actId="478"/>
          <ac:spMkLst>
            <pc:docMk/>
            <pc:sldMk cId="838940248" sldId="273"/>
            <ac:spMk id="8" creationId="{308B701D-02B5-468B-A103-5339E57B363E}"/>
          </ac:spMkLst>
        </pc:spChg>
        <pc:spChg chg="add mod">
          <ac:chgData name="남 승주" userId="74eeee415ec7087e" providerId="LiveId" clId="{33DD9C5C-639B-47CC-85EB-883510294991}" dt="2021-12-05T19:14:31.082" v="4217"/>
          <ac:spMkLst>
            <pc:docMk/>
            <pc:sldMk cId="838940248" sldId="273"/>
            <ac:spMk id="16" creationId="{0A21AA3B-EC11-4B88-BF05-4E90526D6680}"/>
          </ac:spMkLst>
        </pc:spChg>
        <pc:picChg chg="add del mod ord">
          <ac:chgData name="남 승주" userId="74eeee415ec7087e" providerId="LiveId" clId="{33DD9C5C-639B-47CC-85EB-883510294991}" dt="2021-12-05T19:06:04.739" v="4056" actId="478"/>
          <ac:picMkLst>
            <pc:docMk/>
            <pc:sldMk cId="838940248" sldId="273"/>
            <ac:picMk id="4" creationId="{224475AB-EDF5-4136-BD22-D6B8241256D3}"/>
          </ac:picMkLst>
        </pc:picChg>
        <pc:picChg chg="del">
          <ac:chgData name="남 승주" userId="74eeee415ec7087e" providerId="LiveId" clId="{33DD9C5C-639B-47CC-85EB-883510294991}" dt="2021-12-05T17:51:16.100" v="3469" actId="478"/>
          <ac:picMkLst>
            <pc:docMk/>
            <pc:sldMk cId="838940248" sldId="273"/>
            <ac:picMk id="8" creationId="{C3790A06-9B7D-4E7F-AF68-83B4FBAAAB6B}"/>
          </ac:picMkLst>
        </pc:picChg>
        <pc:picChg chg="add mod modCrop">
          <ac:chgData name="남 승주" userId="74eeee415ec7087e" providerId="LiveId" clId="{33DD9C5C-639B-47CC-85EB-883510294991}" dt="2021-12-05T19:09:28.808" v="4089" actId="1076"/>
          <ac:picMkLst>
            <pc:docMk/>
            <pc:sldMk cId="838940248" sldId="273"/>
            <ac:picMk id="9" creationId="{211BD477-E66D-4CE1-A2ED-7AEBC939BC7F}"/>
          </ac:picMkLst>
        </pc:picChg>
        <pc:picChg chg="add mod ord modCrop">
          <ac:chgData name="남 승주" userId="74eeee415ec7087e" providerId="LiveId" clId="{33DD9C5C-639B-47CC-85EB-883510294991}" dt="2021-12-05T19:07:16.856" v="4076" actId="1076"/>
          <ac:picMkLst>
            <pc:docMk/>
            <pc:sldMk cId="838940248" sldId="273"/>
            <ac:picMk id="11" creationId="{AEDFC210-1DC9-44E9-A32D-4A1F4E7F5A5B}"/>
          </ac:picMkLst>
        </pc:picChg>
        <pc:picChg chg="add del mod">
          <ac:chgData name="남 승주" userId="74eeee415ec7087e" providerId="LiveId" clId="{33DD9C5C-639B-47CC-85EB-883510294991}" dt="2021-12-05T19:08:41.497" v="4081" actId="478"/>
          <ac:picMkLst>
            <pc:docMk/>
            <pc:sldMk cId="838940248" sldId="273"/>
            <ac:picMk id="13" creationId="{CDA0EBA0-C4D9-461D-A7FA-053DE5B051B5}"/>
          </ac:picMkLst>
        </pc:picChg>
        <pc:picChg chg="add mod">
          <ac:chgData name="남 승주" userId="74eeee415ec7087e" providerId="LiveId" clId="{33DD9C5C-639B-47CC-85EB-883510294991}" dt="2021-12-05T19:20:18.763" v="4218" actId="1076"/>
          <ac:picMkLst>
            <pc:docMk/>
            <pc:sldMk cId="838940248" sldId="273"/>
            <ac:picMk id="15" creationId="{2EB00680-E093-4ACF-9B36-4510CBB8F7DE}"/>
          </ac:picMkLst>
        </pc:picChg>
      </pc:sldChg>
      <pc:sldChg chg="addSp delSp modSp add mod modNotesTx">
        <pc:chgData name="남 승주" userId="74eeee415ec7087e" providerId="LiveId" clId="{33DD9C5C-639B-47CC-85EB-883510294991}" dt="2021-12-05T20:35:33.663" v="4804" actId="20577"/>
        <pc:sldMkLst>
          <pc:docMk/>
          <pc:sldMk cId="4044518410" sldId="274"/>
        </pc:sldMkLst>
        <pc:spChg chg="add mod">
          <ac:chgData name="남 승주" userId="74eeee415ec7087e" providerId="LiveId" clId="{33DD9C5C-639B-47CC-85EB-883510294991}" dt="2021-12-05T20:19:49.729" v="4326" actId="14100"/>
          <ac:spMkLst>
            <pc:docMk/>
            <pc:sldMk cId="4044518410" sldId="274"/>
            <ac:spMk id="8" creationId="{2F1CECDE-56B1-4F84-A943-FD82FFFB13ED}"/>
          </ac:spMkLst>
        </pc:spChg>
        <pc:spChg chg="add mod">
          <ac:chgData name="남 승주" userId="74eeee415ec7087e" providerId="LiveId" clId="{33DD9C5C-639B-47CC-85EB-883510294991}" dt="2021-12-05T20:21:56.230" v="4404"/>
          <ac:spMkLst>
            <pc:docMk/>
            <pc:sldMk cId="4044518410" sldId="274"/>
            <ac:spMk id="9" creationId="{3BE060F9-4F46-4B73-8DC1-979F955DC444}"/>
          </ac:spMkLst>
        </pc:spChg>
        <pc:picChg chg="add del mod modCrop">
          <ac:chgData name="남 승주" userId="74eeee415ec7087e" providerId="LiveId" clId="{33DD9C5C-639B-47CC-85EB-883510294991}" dt="2021-12-05T20:18:02.734" v="4308" actId="478"/>
          <ac:picMkLst>
            <pc:docMk/>
            <pc:sldMk cId="4044518410" sldId="274"/>
            <ac:picMk id="4" creationId="{2B2A1EC9-EB14-45D1-B69A-CFCB90341C58}"/>
          </ac:picMkLst>
        </pc:picChg>
        <pc:picChg chg="add mod modCrop">
          <ac:chgData name="남 승주" userId="74eeee415ec7087e" providerId="LiveId" clId="{33DD9C5C-639B-47CC-85EB-883510294991}" dt="2021-12-05T20:19:34.878" v="4322" actId="1076"/>
          <ac:picMkLst>
            <pc:docMk/>
            <pc:sldMk cId="4044518410" sldId="274"/>
            <ac:picMk id="7" creationId="{496CD978-E2FD-47F0-A337-FF992B575B29}"/>
          </ac:picMkLst>
        </pc:picChg>
        <pc:picChg chg="del">
          <ac:chgData name="남 승주" userId="74eeee415ec7087e" providerId="LiveId" clId="{33DD9C5C-639B-47CC-85EB-883510294991}" dt="2021-12-05T17:51:18.039" v="3470" actId="478"/>
          <ac:picMkLst>
            <pc:docMk/>
            <pc:sldMk cId="4044518410" sldId="274"/>
            <ac:picMk id="8" creationId="{C3790A06-9B7D-4E7F-AF68-83B4FBAAAB6B}"/>
          </ac:picMkLst>
        </pc:picChg>
      </pc:sldChg>
      <pc:sldChg chg="addSp delSp modSp add mod modNotesTx">
        <pc:chgData name="남 승주" userId="74eeee415ec7087e" providerId="LiveId" clId="{33DD9C5C-639B-47CC-85EB-883510294991}" dt="2021-12-06T01:08:24.254" v="7098"/>
        <pc:sldMkLst>
          <pc:docMk/>
          <pc:sldMk cId="508553674" sldId="275"/>
        </pc:sldMkLst>
        <pc:spChg chg="mod">
          <ac:chgData name="남 승주" userId="74eeee415ec7087e" providerId="LiveId" clId="{33DD9C5C-639B-47CC-85EB-883510294991}" dt="2021-12-05T20:58:11.780" v="5195"/>
          <ac:spMkLst>
            <pc:docMk/>
            <pc:sldMk cId="508553674" sldId="275"/>
            <ac:spMk id="2" creationId="{593DF60F-8DAA-432F-BBD4-959F38EFBF4E}"/>
          </ac:spMkLst>
        </pc:spChg>
        <pc:spChg chg="add del mod">
          <ac:chgData name="남 승주" userId="74eeee415ec7087e" providerId="LiveId" clId="{33DD9C5C-639B-47CC-85EB-883510294991}" dt="2021-12-05T21:18:56.292" v="5736" actId="26606"/>
          <ac:spMkLst>
            <pc:docMk/>
            <pc:sldMk cId="508553674" sldId="275"/>
            <ac:spMk id="3" creationId="{B509AEBF-B771-4861-A40C-CF2270CBB49B}"/>
          </ac:spMkLst>
        </pc:spChg>
        <pc:spChg chg="mod">
          <ac:chgData name="남 승주" userId="74eeee415ec7087e" providerId="LiveId" clId="{33DD9C5C-639B-47CC-85EB-883510294991}" dt="2021-12-05T21:14:16.742" v="5396" actId="14100"/>
          <ac:spMkLst>
            <pc:docMk/>
            <pc:sldMk cId="508553674" sldId="275"/>
            <ac:spMk id="5" creationId="{2ECBFD34-0E1E-4675-9C9D-245F41FE7252}"/>
          </ac:spMkLst>
        </pc:spChg>
        <pc:graphicFrameChg chg="add del">
          <ac:chgData name="남 승주" userId="74eeee415ec7087e" providerId="LiveId" clId="{33DD9C5C-639B-47CC-85EB-883510294991}" dt="2021-12-05T21:18:43.781" v="5731" actId="26606"/>
          <ac:graphicFrameMkLst>
            <pc:docMk/>
            <pc:sldMk cId="508553674" sldId="275"/>
            <ac:graphicFrameMk id="7" creationId="{98BEDCE8-221A-4E27-A0BC-C2F3576141B3}"/>
          </ac:graphicFrameMkLst>
        </pc:graphicFrameChg>
        <pc:graphicFrameChg chg="add del">
          <ac:chgData name="남 승주" userId="74eeee415ec7087e" providerId="LiveId" clId="{33DD9C5C-639B-47CC-85EB-883510294991}" dt="2021-12-05T21:18:53.811" v="5733" actId="26606"/>
          <ac:graphicFrameMkLst>
            <pc:docMk/>
            <pc:sldMk cId="508553674" sldId="275"/>
            <ac:graphicFrameMk id="9" creationId="{F958805A-2B3D-4024-BB16-FF3BB6B51D53}"/>
          </ac:graphicFrameMkLst>
        </pc:graphicFrameChg>
        <pc:graphicFrameChg chg="add del">
          <ac:chgData name="남 승주" userId="74eeee415ec7087e" providerId="LiveId" clId="{33DD9C5C-639B-47CC-85EB-883510294991}" dt="2021-12-05T21:18:56.277" v="5735" actId="26606"/>
          <ac:graphicFrameMkLst>
            <pc:docMk/>
            <pc:sldMk cId="508553674" sldId="275"/>
            <ac:graphicFrameMk id="11" creationId="{98BEDCE8-221A-4E27-A0BC-C2F3576141B3}"/>
          </ac:graphicFrameMkLst>
        </pc:graphicFrameChg>
        <pc:graphicFrameChg chg="add mod modGraphic">
          <ac:chgData name="남 승주" userId="74eeee415ec7087e" providerId="LiveId" clId="{33DD9C5C-639B-47CC-85EB-883510294991}" dt="2021-12-06T01:08:24.254" v="7098"/>
          <ac:graphicFrameMkLst>
            <pc:docMk/>
            <pc:sldMk cId="508553674" sldId="275"/>
            <ac:graphicFrameMk id="13" creationId="{F9483859-0926-49E6-B5DD-DE588ED254EF}"/>
          </ac:graphicFrameMkLst>
        </pc:graphicFrameChg>
        <pc:picChg chg="del">
          <ac:chgData name="남 승주" userId="74eeee415ec7087e" providerId="LiveId" clId="{33DD9C5C-639B-47CC-85EB-883510294991}" dt="2021-12-05T20:43:44.636" v="4951" actId="478"/>
          <ac:picMkLst>
            <pc:docMk/>
            <pc:sldMk cId="508553674" sldId="275"/>
            <ac:picMk id="8" creationId="{C3790A06-9B7D-4E7F-AF68-83B4FBAAAB6B}"/>
          </ac:picMkLst>
        </pc:picChg>
      </pc:sldChg>
      <pc:sldChg chg="addSp delSp modSp add mod">
        <pc:chgData name="남 승주" userId="74eeee415ec7087e" providerId="LiveId" clId="{33DD9C5C-639B-47CC-85EB-883510294991}" dt="2021-12-05T21:35:02.894" v="6898" actId="1076"/>
        <pc:sldMkLst>
          <pc:docMk/>
          <pc:sldMk cId="2365283680" sldId="276"/>
        </pc:sldMkLst>
        <pc:spChg chg="add del mod">
          <ac:chgData name="남 승주" userId="74eeee415ec7087e" providerId="LiveId" clId="{33DD9C5C-639B-47CC-85EB-883510294991}" dt="2021-12-05T20:19:29.518" v="4318"/>
          <ac:spMkLst>
            <pc:docMk/>
            <pc:sldMk cId="2365283680" sldId="276"/>
            <ac:spMk id="6" creationId="{CF6BCFF6-C094-4741-AD1F-C209D6C982DD}"/>
          </ac:spMkLst>
        </pc:spChg>
        <pc:spChg chg="add mod">
          <ac:chgData name="남 승주" userId="74eeee415ec7087e" providerId="LiveId" clId="{33DD9C5C-639B-47CC-85EB-883510294991}" dt="2021-12-05T21:34:48.809" v="6894" actId="1076"/>
          <ac:spMkLst>
            <pc:docMk/>
            <pc:sldMk cId="2365283680" sldId="276"/>
            <ac:spMk id="7" creationId="{4F04624E-B8AC-4D91-9F48-CA95863848C7}"/>
          </ac:spMkLst>
        </pc:spChg>
        <pc:spChg chg="add mod">
          <ac:chgData name="남 승주" userId="74eeee415ec7087e" providerId="LiveId" clId="{33DD9C5C-639B-47CC-85EB-883510294991}" dt="2021-12-05T21:35:02.894" v="6898" actId="1076"/>
          <ac:spMkLst>
            <pc:docMk/>
            <pc:sldMk cId="2365283680" sldId="276"/>
            <ac:spMk id="8" creationId="{42924984-E404-4F33-9BA0-30D8C1681C2D}"/>
          </ac:spMkLst>
        </pc:spChg>
        <pc:spChg chg="add del mod">
          <ac:chgData name="남 승주" userId="74eeee415ec7087e" providerId="LiveId" clId="{33DD9C5C-639B-47CC-85EB-883510294991}" dt="2021-12-05T20:31:03.575" v="4491" actId="478"/>
          <ac:spMkLst>
            <pc:docMk/>
            <pc:sldMk cId="2365283680" sldId="276"/>
            <ac:spMk id="11" creationId="{2C1384C4-1FB8-4673-8CAE-679482FC4A5F}"/>
          </ac:spMkLst>
        </pc:spChg>
        <pc:spChg chg="add del mod">
          <ac:chgData name="남 승주" userId="74eeee415ec7087e" providerId="LiveId" clId="{33DD9C5C-639B-47CC-85EB-883510294991}" dt="2021-12-05T20:31:22.889" v="4497"/>
          <ac:spMkLst>
            <pc:docMk/>
            <pc:sldMk cId="2365283680" sldId="276"/>
            <ac:spMk id="12" creationId="{31E9DE85-333C-40F3-9C15-B229506F53C4}"/>
          </ac:spMkLst>
        </pc:spChg>
        <pc:spChg chg="add mod">
          <ac:chgData name="남 승주" userId="74eeee415ec7087e" providerId="LiveId" clId="{33DD9C5C-639B-47CC-85EB-883510294991}" dt="2021-12-05T20:32:15.453" v="4561"/>
          <ac:spMkLst>
            <pc:docMk/>
            <pc:sldMk cId="2365283680" sldId="276"/>
            <ac:spMk id="13" creationId="{1004C5E4-7BB1-4A6A-8D6F-F59377CFDCB6}"/>
          </ac:spMkLst>
        </pc:spChg>
        <pc:picChg chg="mod">
          <ac:chgData name="남 승주" userId="74eeee415ec7087e" providerId="LiveId" clId="{33DD9C5C-639B-47CC-85EB-883510294991}" dt="2021-12-05T21:34:59.519" v="6897" actId="1076"/>
          <ac:picMkLst>
            <pc:docMk/>
            <pc:sldMk cId="2365283680" sldId="276"/>
            <ac:picMk id="4" creationId="{2B2A1EC9-EB14-45D1-B69A-CFCB90341C58}"/>
          </ac:picMkLst>
        </pc:picChg>
        <pc:cxnChg chg="add mod">
          <ac:chgData name="남 승주" userId="74eeee415ec7087e" providerId="LiveId" clId="{33DD9C5C-639B-47CC-85EB-883510294991}" dt="2021-12-05T21:34:48.809" v="6894" actId="1076"/>
          <ac:cxnSpMkLst>
            <pc:docMk/>
            <pc:sldMk cId="2365283680" sldId="276"/>
            <ac:cxnSpMk id="9" creationId="{B5075929-397E-4F3F-B2FC-12C541E04956}"/>
          </ac:cxnSpMkLst>
        </pc:cxnChg>
      </pc:sldChg>
      <pc:sldChg chg="addSp delSp modSp add mod delAnim modAnim">
        <pc:chgData name="남 승주" userId="74eeee415ec7087e" providerId="LiveId" clId="{33DD9C5C-639B-47CC-85EB-883510294991}" dt="2021-12-06T01:16:25.178" v="7125" actId="1076"/>
        <pc:sldMkLst>
          <pc:docMk/>
          <pc:sldMk cId="3150864799" sldId="277"/>
        </pc:sldMkLst>
        <pc:spChg chg="add del">
          <ac:chgData name="남 승주" userId="74eeee415ec7087e" providerId="LiveId" clId="{33DD9C5C-639B-47CC-85EB-883510294991}" dt="2021-12-06T01:16:06.005" v="7117" actId="22"/>
          <ac:spMkLst>
            <pc:docMk/>
            <pc:sldMk cId="3150864799" sldId="277"/>
            <ac:spMk id="13" creationId="{6D557A91-B824-46B4-A9A2-09DC2ED8E194}"/>
          </ac:spMkLst>
        </pc:spChg>
        <pc:picChg chg="del">
          <ac:chgData name="남 승주" userId="74eeee415ec7087e" providerId="LiveId" clId="{33DD9C5C-639B-47CC-85EB-883510294991}" dt="2021-12-05T20:01:45.255" v="4307" actId="478"/>
          <ac:picMkLst>
            <pc:docMk/>
            <pc:sldMk cId="3150864799" sldId="277"/>
            <ac:picMk id="4" creationId="{2B2A1EC9-EB14-45D1-B69A-CFCB90341C58}"/>
          </ac:picMkLst>
        </pc:picChg>
        <pc:picChg chg="add del mod">
          <ac:chgData name="남 승주" userId="74eeee415ec7087e" providerId="LiveId" clId="{33DD9C5C-639B-47CC-85EB-883510294991}" dt="2021-12-06T01:16:23.707" v="7124" actId="478"/>
          <ac:picMkLst>
            <pc:docMk/>
            <pc:sldMk cId="3150864799" sldId="277"/>
            <ac:picMk id="6" creationId="{3EF7B625-B0F0-45C5-991B-2BD67E0628CA}"/>
          </ac:picMkLst>
        </pc:picChg>
        <pc:picChg chg="add del mod">
          <ac:chgData name="남 승주" userId="74eeee415ec7087e" providerId="LiveId" clId="{33DD9C5C-639B-47CC-85EB-883510294991}" dt="2021-12-06T01:13:18.356" v="7102" actId="478"/>
          <ac:picMkLst>
            <pc:docMk/>
            <pc:sldMk cId="3150864799" sldId="277"/>
            <ac:picMk id="8" creationId="{BC489281-108E-4906-B7FF-23651F28A18D}"/>
          </ac:picMkLst>
        </pc:picChg>
        <pc:picChg chg="add mod">
          <ac:chgData name="남 승주" userId="74eeee415ec7087e" providerId="LiveId" clId="{33DD9C5C-639B-47CC-85EB-883510294991}" dt="2021-12-06T01:16:25.178" v="7125" actId="1076"/>
          <ac:picMkLst>
            <pc:docMk/>
            <pc:sldMk cId="3150864799" sldId="277"/>
            <ac:picMk id="10" creationId="{6F0FEA07-40D8-464F-927B-41AB22059616}"/>
          </ac:picMkLst>
        </pc:picChg>
        <pc:picChg chg="add del mod">
          <ac:chgData name="남 승주" userId="74eeee415ec7087e" providerId="LiveId" clId="{33DD9C5C-639B-47CC-85EB-883510294991}" dt="2021-12-06T01:16:13.068" v="7120" actId="478"/>
          <ac:picMkLst>
            <pc:docMk/>
            <pc:sldMk cId="3150864799" sldId="277"/>
            <ac:picMk id="11" creationId="{A348DE75-8052-4D67-A3F3-46F2B62C6D75}"/>
          </ac:picMkLst>
        </pc:picChg>
      </pc:sldChg>
      <pc:sldChg chg="addSp delSp modSp add mod setBg addAnim delAnim delDesignElem">
        <pc:chgData name="남 승주" userId="74eeee415ec7087e" providerId="LiveId" clId="{33DD9C5C-639B-47CC-85EB-883510294991}" dt="2021-12-05T21:46:48.758" v="6981" actId="1076"/>
        <pc:sldMkLst>
          <pc:docMk/>
          <pc:sldMk cId="1468050320" sldId="278"/>
        </pc:sldMkLst>
        <pc:spChg chg="mod">
          <ac:chgData name="남 승주" userId="74eeee415ec7087e" providerId="LiveId" clId="{33DD9C5C-639B-47CC-85EB-883510294991}" dt="2021-12-05T21:43:56.231" v="6972" actId="1076"/>
          <ac:spMkLst>
            <pc:docMk/>
            <pc:sldMk cId="1468050320" sldId="278"/>
            <ac:spMk id="2" creationId="{5848AA4F-6545-4644-9EF0-9698303D76D6}"/>
          </ac:spMkLst>
        </pc:spChg>
        <pc:spChg chg="mod">
          <ac:chgData name="남 승주" userId="74eeee415ec7087e" providerId="LiveId" clId="{33DD9C5C-639B-47CC-85EB-883510294991}" dt="2021-12-05T21:44:06.437" v="6975" actId="27636"/>
          <ac:spMkLst>
            <pc:docMk/>
            <pc:sldMk cId="1468050320" sldId="278"/>
            <ac:spMk id="3" creationId="{540B8498-7C4C-4325-ABF2-1EE2E064CA37}"/>
          </ac:spMkLst>
        </pc:spChg>
        <pc:spChg chg="del mod">
          <ac:chgData name="남 승주" userId="74eeee415ec7087e" providerId="LiveId" clId="{33DD9C5C-639B-47CC-85EB-883510294991}" dt="2021-12-05T21:09:36.285" v="5328" actId="478"/>
          <ac:spMkLst>
            <pc:docMk/>
            <pc:sldMk cId="1468050320" sldId="278"/>
            <ac:spMk id="7" creationId="{C4C3AB08-AE44-44C8-8651-0EAAD5AE4982}"/>
          </ac:spMkLst>
        </pc:spChg>
        <pc:spChg chg="del">
          <ac:chgData name="남 승주" userId="74eeee415ec7087e" providerId="LiveId" clId="{33DD9C5C-639B-47CC-85EB-883510294991}" dt="2021-12-05T21:00:25.252" v="5207"/>
          <ac:spMkLst>
            <pc:docMk/>
            <pc:sldMk cId="1468050320" sldId="278"/>
            <ac:spMk id="8" creationId="{8D1AA55E-40D5-461B-A5A8-4AE8AAB71B08}"/>
          </ac:spMkLst>
        </pc:spChg>
        <pc:spChg chg="del">
          <ac:chgData name="남 승주" userId="74eeee415ec7087e" providerId="LiveId" clId="{33DD9C5C-639B-47CC-85EB-883510294991}" dt="2021-12-05T21:00:25.252" v="5207"/>
          <ac:spMkLst>
            <pc:docMk/>
            <pc:sldMk cId="1468050320" sldId="278"/>
            <ac:spMk id="10" creationId="{6CB927A4-E432-4310-9CD5-E89FF5063179}"/>
          </ac:spMkLst>
        </pc:spChg>
        <pc:spChg chg="add del">
          <ac:chgData name="남 승주" userId="74eeee415ec7087e" providerId="LiveId" clId="{33DD9C5C-639B-47CC-85EB-883510294991}" dt="2021-12-05T21:00:57.017" v="5214" actId="26606"/>
          <ac:spMkLst>
            <pc:docMk/>
            <pc:sldMk cId="1468050320" sldId="278"/>
            <ac:spMk id="11" creationId="{A2679492-7988-4050-9056-542444452411}"/>
          </ac:spMkLst>
        </pc:spChg>
        <pc:spChg chg="del">
          <ac:chgData name="남 승주" userId="74eeee415ec7087e" providerId="LiveId" clId="{33DD9C5C-639B-47CC-85EB-883510294991}" dt="2021-12-05T21:00:25.252" v="5207"/>
          <ac:spMkLst>
            <pc:docMk/>
            <pc:sldMk cId="1468050320" sldId="278"/>
            <ac:spMk id="12" creationId="{E3020543-B24B-4EC4-8FFC-8DD88EEA91A8}"/>
          </ac:spMkLst>
        </pc:spChg>
        <pc:spChg chg="add del">
          <ac:chgData name="남 승주" userId="74eeee415ec7087e" providerId="LiveId" clId="{33DD9C5C-639B-47CC-85EB-883510294991}" dt="2021-12-05T21:00:57.017" v="5214" actId="26606"/>
          <ac:spMkLst>
            <pc:docMk/>
            <pc:sldMk cId="1468050320" sldId="278"/>
            <ac:spMk id="13" creationId="{B091B163-7D61-4891-ABCF-5C13D9C418D0}"/>
          </ac:spMkLst>
        </pc:spChg>
        <pc:spChg chg="add del">
          <ac:chgData name="남 승주" userId="74eeee415ec7087e" providerId="LiveId" clId="{33DD9C5C-639B-47CC-85EB-883510294991}" dt="2021-12-05T21:01:15.492" v="5216" actId="478"/>
          <ac:spMkLst>
            <pc:docMk/>
            <pc:sldMk cId="1468050320" sldId="278"/>
            <ac:spMk id="14" creationId="{3B132E5D-B63E-4738-9457-17DC80F18E47}"/>
          </ac:spMkLst>
        </pc:spChg>
        <pc:spChg chg="add del">
          <ac:chgData name="남 승주" userId="74eeee415ec7087e" providerId="LiveId" clId="{33DD9C5C-639B-47CC-85EB-883510294991}" dt="2021-12-05T21:09:51.369" v="5330" actId="26606"/>
          <ac:spMkLst>
            <pc:docMk/>
            <pc:sldMk cId="1468050320" sldId="278"/>
            <ac:spMk id="15" creationId="{2E48EAB8-CD1C-4BF5-A92C-BA11919E6EDF}"/>
          </ac:spMkLst>
        </pc:spChg>
        <pc:spChg chg="add del">
          <ac:chgData name="남 승주" userId="74eeee415ec7087e" providerId="LiveId" clId="{33DD9C5C-639B-47CC-85EB-883510294991}" dt="2021-12-05T21:09:51.369" v="5330" actId="26606"/>
          <ac:spMkLst>
            <pc:docMk/>
            <pc:sldMk cId="1468050320" sldId="278"/>
            <ac:spMk id="17" creationId="{F66F957D-AE64-4187-90D7-B24F1CC27F61}"/>
          </ac:spMkLst>
        </pc:spChg>
        <pc:spChg chg="add del">
          <ac:chgData name="남 승주" userId="74eeee415ec7087e" providerId="LiveId" clId="{33DD9C5C-639B-47CC-85EB-883510294991}" dt="2021-12-05T21:09:51.369" v="5330" actId="26606"/>
          <ac:spMkLst>
            <pc:docMk/>
            <pc:sldMk cId="1468050320" sldId="278"/>
            <ac:spMk id="18" creationId="{330C0765-5A38-4A34-880C-9CC4C2E14FBA}"/>
          </ac:spMkLst>
        </pc:spChg>
        <pc:spChg chg="add del">
          <ac:chgData name="남 승주" userId="74eeee415ec7087e" providerId="LiveId" clId="{33DD9C5C-639B-47CC-85EB-883510294991}" dt="2021-12-05T21:09:51.369" v="5330" actId="26606"/>
          <ac:spMkLst>
            <pc:docMk/>
            <pc:sldMk cId="1468050320" sldId="278"/>
            <ac:spMk id="20" creationId="{B7DA268A-F88C-4936-8401-97C8C9861089}"/>
          </ac:spMkLst>
        </pc:spChg>
        <pc:spChg chg="add del">
          <ac:chgData name="남 승주" userId="74eeee415ec7087e" providerId="LiveId" clId="{33DD9C5C-639B-47CC-85EB-883510294991}" dt="2021-12-05T21:09:52.045" v="5332" actId="26606"/>
          <ac:spMkLst>
            <pc:docMk/>
            <pc:sldMk cId="1468050320" sldId="278"/>
            <ac:spMk id="22" creationId="{8D1AA55E-40D5-461B-A5A8-4AE8AAB71B08}"/>
          </ac:spMkLst>
        </pc:spChg>
        <pc:spChg chg="add del">
          <ac:chgData name="남 승주" userId="74eeee415ec7087e" providerId="LiveId" clId="{33DD9C5C-639B-47CC-85EB-883510294991}" dt="2021-12-05T21:09:52.045" v="5332" actId="26606"/>
          <ac:spMkLst>
            <pc:docMk/>
            <pc:sldMk cId="1468050320" sldId="278"/>
            <ac:spMk id="24" creationId="{6CB927A4-E432-4310-9CD5-E89FF5063179}"/>
          </ac:spMkLst>
        </pc:spChg>
        <pc:spChg chg="add del">
          <ac:chgData name="남 승주" userId="74eeee415ec7087e" providerId="LiveId" clId="{33DD9C5C-639B-47CC-85EB-883510294991}" dt="2021-12-05T21:09:52.045" v="5332" actId="26606"/>
          <ac:spMkLst>
            <pc:docMk/>
            <pc:sldMk cId="1468050320" sldId="278"/>
            <ac:spMk id="25" creationId="{E3020543-B24B-4EC4-8FFC-8DD88EEA91A8}"/>
          </ac:spMkLst>
        </pc:spChg>
        <pc:spChg chg="add del">
          <ac:chgData name="남 승주" userId="74eeee415ec7087e" providerId="LiveId" clId="{33DD9C5C-639B-47CC-85EB-883510294991}" dt="2021-12-05T21:09:56.102" v="5334" actId="26606"/>
          <ac:spMkLst>
            <pc:docMk/>
            <pc:sldMk cId="1468050320" sldId="278"/>
            <ac:spMk id="27" creationId="{330C0765-5A38-4A34-880C-9CC4C2E14FBA}"/>
          </ac:spMkLst>
        </pc:spChg>
        <pc:spChg chg="add del">
          <ac:chgData name="남 승주" userId="74eeee415ec7087e" providerId="LiveId" clId="{33DD9C5C-639B-47CC-85EB-883510294991}" dt="2021-12-05T21:09:56.102" v="5334" actId="26606"/>
          <ac:spMkLst>
            <pc:docMk/>
            <pc:sldMk cId="1468050320" sldId="278"/>
            <ac:spMk id="28" creationId="{B7DA268A-F88C-4936-8401-97C8C9861089}"/>
          </ac:spMkLst>
        </pc:spChg>
        <pc:spChg chg="add del">
          <ac:chgData name="남 승주" userId="74eeee415ec7087e" providerId="LiveId" clId="{33DD9C5C-639B-47CC-85EB-883510294991}" dt="2021-12-05T21:09:56.102" v="5334" actId="26606"/>
          <ac:spMkLst>
            <pc:docMk/>
            <pc:sldMk cId="1468050320" sldId="278"/>
            <ac:spMk id="29" creationId="{2E48EAB8-CD1C-4BF5-A92C-BA11919E6EDF}"/>
          </ac:spMkLst>
        </pc:spChg>
        <pc:spChg chg="add del">
          <ac:chgData name="남 승주" userId="74eeee415ec7087e" providerId="LiveId" clId="{33DD9C5C-639B-47CC-85EB-883510294991}" dt="2021-12-05T21:09:56.102" v="5334" actId="26606"/>
          <ac:spMkLst>
            <pc:docMk/>
            <pc:sldMk cId="1468050320" sldId="278"/>
            <ac:spMk id="30" creationId="{F66F957D-AE64-4187-90D7-B24F1CC27F61}"/>
          </ac:spMkLst>
        </pc:spChg>
        <pc:spChg chg="add del">
          <ac:chgData name="남 승주" userId="74eeee415ec7087e" providerId="LiveId" clId="{33DD9C5C-639B-47CC-85EB-883510294991}" dt="2021-12-05T21:09:58.838" v="5336" actId="26606"/>
          <ac:spMkLst>
            <pc:docMk/>
            <pc:sldMk cId="1468050320" sldId="278"/>
            <ac:spMk id="34" creationId="{CE3C5560-7A9C-489F-9148-18C5E1D0F0B2}"/>
          </ac:spMkLst>
        </pc:spChg>
        <pc:spChg chg="add del">
          <ac:chgData name="남 승주" userId="74eeee415ec7087e" providerId="LiveId" clId="{33DD9C5C-639B-47CC-85EB-883510294991}" dt="2021-12-05T21:09:58.838" v="5336" actId="26606"/>
          <ac:spMkLst>
            <pc:docMk/>
            <pc:sldMk cId="1468050320" sldId="278"/>
            <ac:spMk id="35" creationId="{C5CB530E-515E-412C-9DF1-5F8FFBD6F383}"/>
          </ac:spMkLst>
        </pc:spChg>
        <pc:spChg chg="add del">
          <ac:chgData name="남 승주" userId="74eeee415ec7087e" providerId="LiveId" clId="{33DD9C5C-639B-47CC-85EB-883510294991}" dt="2021-12-05T21:09:58.838" v="5336" actId="26606"/>
          <ac:spMkLst>
            <pc:docMk/>
            <pc:sldMk cId="1468050320" sldId="278"/>
            <ac:spMk id="36" creationId="{712D4376-A578-4FF1-94FC-245E7A6A489F}"/>
          </ac:spMkLst>
        </pc:spChg>
        <pc:spChg chg="add del">
          <ac:chgData name="남 승주" userId="74eeee415ec7087e" providerId="LiveId" clId="{33DD9C5C-639B-47CC-85EB-883510294991}" dt="2021-12-05T21:09:58.838" v="5336" actId="26606"/>
          <ac:spMkLst>
            <pc:docMk/>
            <pc:sldMk cId="1468050320" sldId="278"/>
            <ac:spMk id="37" creationId="{AEA7509D-F04F-40CB-A0B3-EEF16499CC9F}"/>
          </ac:spMkLst>
        </pc:spChg>
        <pc:spChg chg="add del">
          <ac:chgData name="남 승주" userId="74eeee415ec7087e" providerId="LiveId" clId="{33DD9C5C-639B-47CC-85EB-883510294991}" dt="2021-12-05T21:10:03.781" v="5338" actId="26606"/>
          <ac:spMkLst>
            <pc:docMk/>
            <pc:sldMk cId="1468050320" sldId="278"/>
            <ac:spMk id="42" creationId="{327D73B4-9F5C-4A64-A179-51B9500CB8B5}"/>
          </ac:spMkLst>
        </pc:spChg>
        <pc:spChg chg="add del">
          <ac:chgData name="남 승주" userId="74eeee415ec7087e" providerId="LiveId" clId="{33DD9C5C-639B-47CC-85EB-883510294991}" dt="2021-12-05T21:10:03.781" v="5338" actId="26606"/>
          <ac:spMkLst>
            <pc:docMk/>
            <pc:sldMk cId="1468050320" sldId="278"/>
            <ac:spMk id="43" creationId="{C1F06963-6374-4B48-844F-071A9BAAAE02}"/>
          </ac:spMkLst>
        </pc:spChg>
        <pc:spChg chg="add del">
          <ac:chgData name="남 승주" userId="74eeee415ec7087e" providerId="LiveId" clId="{33DD9C5C-639B-47CC-85EB-883510294991}" dt="2021-12-05T21:10:03.781" v="5338" actId="26606"/>
          <ac:spMkLst>
            <pc:docMk/>
            <pc:sldMk cId="1468050320" sldId="278"/>
            <ac:spMk id="44" creationId="{6CB927A4-E432-4310-9CD5-E89FF5063179}"/>
          </ac:spMkLst>
        </pc:spChg>
        <pc:spChg chg="add del">
          <ac:chgData name="남 승주" userId="74eeee415ec7087e" providerId="LiveId" clId="{33DD9C5C-639B-47CC-85EB-883510294991}" dt="2021-12-05T21:10:03.781" v="5338" actId="26606"/>
          <ac:spMkLst>
            <pc:docMk/>
            <pc:sldMk cId="1468050320" sldId="278"/>
            <ac:spMk id="45" creationId="{1453BF6C-B012-48B7-B4E8-6D7AC7C27D02}"/>
          </ac:spMkLst>
        </pc:spChg>
        <pc:spChg chg="add del">
          <ac:chgData name="남 승주" userId="74eeee415ec7087e" providerId="LiveId" clId="{33DD9C5C-639B-47CC-85EB-883510294991}" dt="2021-12-05T21:10:03.781" v="5338" actId="26606"/>
          <ac:spMkLst>
            <pc:docMk/>
            <pc:sldMk cId="1468050320" sldId="278"/>
            <ac:spMk id="46" creationId="{E3020543-B24B-4EC4-8FFC-8DD88EEA91A8}"/>
          </ac:spMkLst>
        </pc:spChg>
        <pc:spChg chg="add del mod">
          <ac:chgData name="남 승주" userId="74eeee415ec7087e" providerId="LiveId" clId="{33DD9C5C-639B-47CC-85EB-883510294991}" dt="2021-12-05T21:10:53.237" v="5351" actId="478"/>
          <ac:spMkLst>
            <pc:docMk/>
            <pc:sldMk cId="1468050320" sldId="278"/>
            <ac:spMk id="48" creationId="{4305CFBA-E8DA-41A1-B04A-20C827580C7B}"/>
          </ac:spMkLst>
        </pc:spChg>
        <pc:spChg chg="add del">
          <ac:chgData name="남 승주" userId="74eeee415ec7087e" providerId="LiveId" clId="{33DD9C5C-639B-47CC-85EB-883510294991}" dt="2021-12-05T21:11:09.409" v="5357" actId="26606"/>
          <ac:spMkLst>
            <pc:docMk/>
            <pc:sldMk cId="1468050320" sldId="278"/>
            <ac:spMk id="49" creationId="{330C0765-5A38-4A34-880C-9CC4C2E14FBA}"/>
          </ac:spMkLst>
        </pc:spChg>
        <pc:spChg chg="add del">
          <ac:chgData name="남 승주" userId="74eeee415ec7087e" providerId="LiveId" clId="{33DD9C5C-639B-47CC-85EB-883510294991}" dt="2021-12-05T21:11:09.409" v="5357" actId="26606"/>
          <ac:spMkLst>
            <pc:docMk/>
            <pc:sldMk cId="1468050320" sldId="278"/>
            <ac:spMk id="50" creationId="{B7DA268A-F88C-4936-8401-97C8C9861089}"/>
          </ac:spMkLst>
        </pc:spChg>
        <pc:spChg chg="add del">
          <ac:chgData name="남 승주" userId="74eeee415ec7087e" providerId="LiveId" clId="{33DD9C5C-639B-47CC-85EB-883510294991}" dt="2021-12-05T21:11:09.409" v="5357" actId="26606"/>
          <ac:spMkLst>
            <pc:docMk/>
            <pc:sldMk cId="1468050320" sldId="278"/>
            <ac:spMk id="51" creationId="{2E48EAB8-CD1C-4BF5-A92C-BA11919E6EDF}"/>
          </ac:spMkLst>
        </pc:spChg>
        <pc:spChg chg="add del">
          <ac:chgData name="남 승주" userId="74eeee415ec7087e" providerId="LiveId" clId="{33DD9C5C-639B-47CC-85EB-883510294991}" dt="2021-12-05T21:11:09.409" v="5357" actId="26606"/>
          <ac:spMkLst>
            <pc:docMk/>
            <pc:sldMk cId="1468050320" sldId="278"/>
            <ac:spMk id="52" creationId="{F66F957D-AE64-4187-90D7-B24F1CC27F61}"/>
          </ac:spMkLst>
        </pc:spChg>
        <pc:spChg chg="add del">
          <ac:chgData name="남 승주" userId="74eeee415ec7087e" providerId="LiveId" clId="{33DD9C5C-639B-47CC-85EB-883510294991}" dt="2021-12-05T21:11:08.728" v="5354" actId="26606"/>
          <ac:spMkLst>
            <pc:docMk/>
            <pc:sldMk cId="1468050320" sldId="278"/>
            <ac:spMk id="60" creationId="{C17278C5-34E8-4293-BE47-73B18483AF7B}"/>
          </ac:spMkLst>
        </pc:spChg>
        <pc:spChg chg="add del">
          <ac:chgData name="남 승주" userId="74eeee415ec7087e" providerId="LiveId" clId="{33DD9C5C-639B-47CC-85EB-883510294991}" dt="2021-12-05T21:11:08.728" v="5354" actId="26606"/>
          <ac:spMkLst>
            <pc:docMk/>
            <pc:sldMk cId="1468050320" sldId="278"/>
            <ac:spMk id="62" creationId="{9A3F5928-D955-456A-97B5-AA390B8CE9D5}"/>
          </ac:spMkLst>
        </pc:spChg>
        <pc:spChg chg="add mod">
          <ac:chgData name="남 승주" userId="74eeee415ec7087e" providerId="LiveId" clId="{33DD9C5C-639B-47CC-85EB-883510294991}" dt="2021-12-05T21:46:48.758" v="6981" actId="1076"/>
          <ac:spMkLst>
            <pc:docMk/>
            <pc:sldMk cId="1468050320" sldId="278"/>
            <ac:spMk id="65" creationId="{2ED927B4-8228-455E-B3EB-D752C9F6EFF7}"/>
          </ac:spMkLst>
        </pc:spChg>
        <pc:spChg chg="add del">
          <ac:chgData name="남 승주" userId="74eeee415ec7087e" providerId="LiveId" clId="{33DD9C5C-639B-47CC-85EB-883510294991}" dt="2021-12-05T21:11:08.728" v="5354" actId="26606"/>
          <ac:spMkLst>
            <pc:docMk/>
            <pc:sldMk cId="1468050320" sldId="278"/>
            <ac:spMk id="66" creationId="{C5CB530E-515E-412C-9DF1-5F8FFBD6F383}"/>
          </ac:spMkLst>
        </pc:spChg>
        <pc:spChg chg="add del">
          <ac:chgData name="남 승주" userId="74eeee415ec7087e" providerId="LiveId" clId="{33DD9C5C-639B-47CC-85EB-883510294991}" dt="2021-12-05T21:11:08.728" v="5354" actId="26606"/>
          <ac:spMkLst>
            <pc:docMk/>
            <pc:sldMk cId="1468050320" sldId="278"/>
            <ac:spMk id="68" creationId="{712D4376-A578-4FF1-94FC-245E7A6A489F}"/>
          </ac:spMkLst>
        </pc:spChg>
        <pc:spChg chg="add del">
          <ac:chgData name="남 승주" userId="74eeee415ec7087e" providerId="LiveId" clId="{33DD9C5C-639B-47CC-85EB-883510294991}" dt="2021-12-05T21:11:08.728" v="5354" actId="26606"/>
          <ac:spMkLst>
            <pc:docMk/>
            <pc:sldMk cId="1468050320" sldId="278"/>
            <ac:spMk id="70" creationId="{AEA7509D-F04F-40CB-A0B3-EEF16499CC9F}"/>
          </ac:spMkLst>
        </pc:spChg>
        <pc:spChg chg="add del">
          <ac:chgData name="남 승주" userId="74eeee415ec7087e" providerId="LiveId" clId="{33DD9C5C-639B-47CC-85EB-883510294991}" dt="2021-12-05T21:11:09.396" v="5356" actId="26606"/>
          <ac:spMkLst>
            <pc:docMk/>
            <pc:sldMk cId="1468050320" sldId="278"/>
            <ac:spMk id="72" creationId="{330C0765-5A38-4A34-880C-9CC4C2E14FBA}"/>
          </ac:spMkLst>
        </pc:spChg>
        <pc:spChg chg="add del">
          <ac:chgData name="남 승주" userId="74eeee415ec7087e" providerId="LiveId" clId="{33DD9C5C-639B-47CC-85EB-883510294991}" dt="2021-12-05T21:11:09.396" v="5356" actId="26606"/>
          <ac:spMkLst>
            <pc:docMk/>
            <pc:sldMk cId="1468050320" sldId="278"/>
            <ac:spMk id="73" creationId="{B7DA268A-F88C-4936-8401-97C8C9861089}"/>
          </ac:spMkLst>
        </pc:spChg>
        <pc:spChg chg="add del">
          <ac:chgData name="남 승주" userId="74eeee415ec7087e" providerId="LiveId" clId="{33DD9C5C-639B-47CC-85EB-883510294991}" dt="2021-12-05T21:11:09.396" v="5356" actId="26606"/>
          <ac:spMkLst>
            <pc:docMk/>
            <pc:sldMk cId="1468050320" sldId="278"/>
            <ac:spMk id="74" creationId="{2E48EAB8-CD1C-4BF5-A92C-BA11919E6EDF}"/>
          </ac:spMkLst>
        </pc:spChg>
        <pc:spChg chg="add del">
          <ac:chgData name="남 승주" userId="74eeee415ec7087e" providerId="LiveId" clId="{33DD9C5C-639B-47CC-85EB-883510294991}" dt="2021-12-05T21:11:09.396" v="5356" actId="26606"/>
          <ac:spMkLst>
            <pc:docMk/>
            <pc:sldMk cId="1468050320" sldId="278"/>
            <ac:spMk id="75" creationId="{F66F957D-AE64-4187-90D7-B24F1CC27F61}"/>
          </ac:spMkLst>
        </pc:spChg>
        <pc:spChg chg="add">
          <ac:chgData name="남 승주" userId="74eeee415ec7087e" providerId="LiveId" clId="{33DD9C5C-639B-47CC-85EB-883510294991}" dt="2021-12-05T21:11:09.409" v="5357" actId="26606"/>
          <ac:spMkLst>
            <pc:docMk/>
            <pc:sldMk cId="1468050320" sldId="278"/>
            <ac:spMk id="78" creationId="{8D1AA55E-40D5-461B-A5A8-4AE8AAB71B08}"/>
          </ac:spMkLst>
        </pc:spChg>
        <pc:spChg chg="add">
          <ac:chgData name="남 승주" userId="74eeee415ec7087e" providerId="LiveId" clId="{33DD9C5C-639B-47CC-85EB-883510294991}" dt="2021-12-05T21:11:09.409" v="5357" actId="26606"/>
          <ac:spMkLst>
            <pc:docMk/>
            <pc:sldMk cId="1468050320" sldId="278"/>
            <ac:spMk id="80" creationId="{6CB927A4-E432-4310-9CD5-E89FF5063179}"/>
          </ac:spMkLst>
        </pc:spChg>
        <pc:spChg chg="add">
          <ac:chgData name="남 승주" userId="74eeee415ec7087e" providerId="LiveId" clId="{33DD9C5C-639B-47CC-85EB-883510294991}" dt="2021-12-05T21:11:09.409" v="5357" actId="26606"/>
          <ac:spMkLst>
            <pc:docMk/>
            <pc:sldMk cId="1468050320" sldId="278"/>
            <ac:spMk id="81" creationId="{E3020543-B24B-4EC4-8FFC-8DD88EEA91A8}"/>
          </ac:spMkLst>
        </pc:spChg>
        <pc:picChg chg="mod ord">
          <ac:chgData name="남 승주" userId="74eeee415ec7087e" providerId="LiveId" clId="{33DD9C5C-639B-47CC-85EB-883510294991}" dt="2021-12-05T21:44:18.880" v="6976" actId="1076"/>
          <ac:picMkLst>
            <pc:docMk/>
            <pc:sldMk cId="1468050320" sldId="278"/>
            <ac:picMk id="6" creationId="{242F9839-3683-4E47-82B4-99694DB9B83A}"/>
          </ac:picMkLst>
        </pc:picChg>
        <pc:picChg chg="add del">
          <ac:chgData name="남 승주" userId="74eeee415ec7087e" providerId="LiveId" clId="{33DD9C5C-639B-47CC-85EB-883510294991}" dt="2021-12-05T21:09:58.838" v="5336" actId="26606"/>
          <ac:picMkLst>
            <pc:docMk/>
            <pc:sldMk cId="1468050320" sldId="278"/>
            <ac:picMk id="38" creationId="{508BEF50-7B1E-49A4-BC19-5F4F1D755E64}"/>
          </ac:picMkLst>
        </pc:picChg>
        <pc:picChg chg="add del">
          <ac:chgData name="남 승주" userId="74eeee415ec7087e" providerId="LiveId" clId="{33DD9C5C-639B-47CC-85EB-883510294991}" dt="2021-12-05T21:09:58.838" v="5336" actId="26606"/>
          <ac:picMkLst>
            <pc:docMk/>
            <pc:sldMk cId="1468050320" sldId="278"/>
            <ac:picMk id="39" creationId="{3FBAD350-5664-4811-A208-657FB882D350}"/>
          </ac:picMkLst>
        </pc:picChg>
        <pc:picChg chg="add del">
          <ac:chgData name="남 승주" userId="74eeee415ec7087e" providerId="LiveId" clId="{33DD9C5C-639B-47CC-85EB-883510294991}" dt="2021-12-05T21:09:58.838" v="5336" actId="26606"/>
          <ac:picMkLst>
            <pc:docMk/>
            <pc:sldMk cId="1468050320" sldId="278"/>
            <ac:picMk id="40" creationId="{C39ADB8F-D187-49D7-BDCF-C1B6DC727068}"/>
          </ac:picMkLst>
        </pc:picChg>
        <pc:cxnChg chg="del">
          <ac:chgData name="남 승주" userId="74eeee415ec7087e" providerId="LiveId" clId="{33DD9C5C-639B-47CC-85EB-883510294991}" dt="2021-12-05T21:00:25.252" v="5207"/>
          <ac:cxnSpMkLst>
            <pc:docMk/>
            <pc:sldMk cId="1468050320" sldId="278"/>
            <ac:cxnSpMk id="9" creationId="{7EB498BD-8089-4626-91EA-4978EBEF535E}"/>
          </ac:cxnSpMkLst>
        </pc:cxnChg>
        <pc:cxnChg chg="add del">
          <ac:chgData name="남 승주" userId="74eeee415ec7087e" providerId="LiveId" clId="{33DD9C5C-639B-47CC-85EB-883510294991}" dt="2021-12-05T21:00:57.017" v="5214" actId="26606"/>
          <ac:cxnSpMkLst>
            <pc:docMk/>
            <pc:sldMk cId="1468050320" sldId="278"/>
            <ac:cxnSpMk id="16" creationId="{C49DA8F6-BCC1-4447-B54C-57856834B94B}"/>
          </ac:cxnSpMkLst>
        </pc:cxnChg>
        <pc:cxnChg chg="add del">
          <ac:chgData name="남 승주" userId="74eeee415ec7087e" providerId="LiveId" clId="{33DD9C5C-639B-47CC-85EB-883510294991}" dt="2021-12-05T21:09:51.369" v="5330" actId="26606"/>
          <ac:cxnSpMkLst>
            <pc:docMk/>
            <pc:sldMk cId="1468050320" sldId="278"/>
            <ac:cxnSpMk id="19" creationId="{C49DA8F6-BCC1-4447-B54C-57856834B94B}"/>
          </ac:cxnSpMkLst>
        </pc:cxnChg>
        <pc:cxnChg chg="add del">
          <ac:chgData name="남 승주" userId="74eeee415ec7087e" providerId="LiveId" clId="{33DD9C5C-639B-47CC-85EB-883510294991}" dt="2021-12-05T21:09:58.838" v="5336" actId="26606"/>
          <ac:cxnSpMkLst>
            <pc:docMk/>
            <pc:sldMk cId="1468050320" sldId="278"/>
            <ac:cxnSpMk id="21" creationId="{56020367-4FD5-4596-8E10-C5F095CD8DBF}"/>
          </ac:cxnSpMkLst>
        </pc:cxnChg>
        <pc:cxnChg chg="add del">
          <ac:chgData name="남 승주" userId="74eeee415ec7087e" providerId="LiveId" clId="{33DD9C5C-639B-47CC-85EB-883510294991}" dt="2021-12-05T21:09:52.045" v="5332" actId="26606"/>
          <ac:cxnSpMkLst>
            <pc:docMk/>
            <pc:sldMk cId="1468050320" sldId="278"/>
            <ac:cxnSpMk id="23" creationId="{7EB498BD-8089-4626-91EA-4978EBEF535E}"/>
          </ac:cxnSpMkLst>
        </pc:cxnChg>
        <pc:cxnChg chg="add del">
          <ac:chgData name="남 승주" userId="74eeee415ec7087e" providerId="LiveId" clId="{33DD9C5C-639B-47CC-85EB-883510294991}" dt="2021-12-05T21:09:56.102" v="5334" actId="26606"/>
          <ac:cxnSpMkLst>
            <pc:docMk/>
            <pc:sldMk cId="1468050320" sldId="278"/>
            <ac:cxnSpMk id="31" creationId="{C49DA8F6-BCC1-4447-B54C-57856834B94B}"/>
          </ac:cxnSpMkLst>
        </pc:cxnChg>
        <pc:cxnChg chg="add del">
          <ac:chgData name="남 승주" userId="74eeee415ec7087e" providerId="LiveId" clId="{33DD9C5C-639B-47CC-85EB-883510294991}" dt="2021-12-05T21:09:58.838" v="5336" actId="26606"/>
          <ac:cxnSpMkLst>
            <pc:docMk/>
            <pc:sldMk cId="1468050320" sldId="278"/>
            <ac:cxnSpMk id="33" creationId="{D1B787A8-0D67-4B7E-9B48-86BD906AB6B5}"/>
          </ac:cxnSpMkLst>
        </pc:cxnChg>
        <pc:cxnChg chg="add del">
          <ac:chgData name="남 승주" userId="74eeee415ec7087e" providerId="LiveId" clId="{33DD9C5C-639B-47CC-85EB-883510294991}" dt="2021-12-05T21:10:03.781" v="5338" actId="26606"/>
          <ac:cxnSpMkLst>
            <pc:docMk/>
            <pc:sldMk cId="1468050320" sldId="278"/>
            <ac:cxnSpMk id="47" creationId="{C49DA8F6-BCC1-4447-B54C-57856834B94B}"/>
          </ac:cxnSpMkLst>
        </pc:cxnChg>
        <pc:cxnChg chg="add del">
          <ac:chgData name="남 승주" userId="74eeee415ec7087e" providerId="LiveId" clId="{33DD9C5C-639B-47CC-85EB-883510294991}" dt="2021-12-05T21:11:09.409" v="5357" actId="26606"/>
          <ac:cxnSpMkLst>
            <pc:docMk/>
            <pc:sldMk cId="1468050320" sldId="278"/>
            <ac:cxnSpMk id="53" creationId="{C49DA8F6-BCC1-4447-B54C-57856834B94B}"/>
          </ac:cxnSpMkLst>
        </pc:cxnChg>
        <pc:cxnChg chg="add del">
          <ac:chgData name="남 승주" userId="74eeee415ec7087e" providerId="LiveId" clId="{33DD9C5C-639B-47CC-85EB-883510294991}" dt="2021-12-05T21:11:08.728" v="5354" actId="26606"/>
          <ac:cxnSpMkLst>
            <pc:docMk/>
            <pc:sldMk cId="1468050320" sldId="278"/>
            <ac:cxnSpMk id="58" creationId="{D1B787A8-0D67-4B7E-9B48-86BD906AB6B5}"/>
          </ac:cxnSpMkLst>
        </pc:cxnChg>
        <pc:cxnChg chg="add del">
          <ac:chgData name="남 승주" userId="74eeee415ec7087e" providerId="LiveId" clId="{33DD9C5C-639B-47CC-85EB-883510294991}" dt="2021-12-05T21:11:08.728" v="5354" actId="26606"/>
          <ac:cxnSpMkLst>
            <pc:docMk/>
            <pc:sldMk cId="1468050320" sldId="278"/>
            <ac:cxnSpMk id="64" creationId="{56020367-4FD5-4596-8E10-C5F095CD8DBF}"/>
          </ac:cxnSpMkLst>
        </pc:cxnChg>
        <pc:cxnChg chg="add del">
          <ac:chgData name="남 승주" userId="74eeee415ec7087e" providerId="LiveId" clId="{33DD9C5C-639B-47CC-85EB-883510294991}" dt="2021-12-05T21:11:09.396" v="5356" actId="26606"/>
          <ac:cxnSpMkLst>
            <pc:docMk/>
            <pc:sldMk cId="1468050320" sldId="278"/>
            <ac:cxnSpMk id="76" creationId="{C49DA8F6-BCC1-4447-B54C-57856834B94B}"/>
          </ac:cxnSpMkLst>
        </pc:cxnChg>
        <pc:cxnChg chg="add">
          <ac:chgData name="남 승주" userId="74eeee415ec7087e" providerId="LiveId" clId="{33DD9C5C-639B-47CC-85EB-883510294991}" dt="2021-12-05T21:11:09.409" v="5357" actId="26606"/>
          <ac:cxnSpMkLst>
            <pc:docMk/>
            <pc:sldMk cId="1468050320" sldId="278"/>
            <ac:cxnSpMk id="79" creationId="{7EB498BD-8089-4626-91EA-4978EBEF535E}"/>
          </ac:cxnSpMkLst>
        </pc:cxnChg>
      </pc:sldChg>
      <pc:sldChg chg="addSp delSp modSp add mod">
        <pc:chgData name="남 승주" userId="74eeee415ec7087e" providerId="LiveId" clId="{33DD9C5C-639B-47CC-85EB-883510294991}" dt="2021-12-05T21:28:16.291" v="6869" actId="20577"/>
        <pc:sldMkLst>
          <pc:docMk/>
          <pc:sldMk cId="4039579364" sldId="279"/>
        </pc:sldMkLst>
        <pc:spChg chg="add del mod">
          <ac:chgData name="남 승주" userId="74eeee415ec7087e" providerId="LiveId" clId="{33DD9C5C-639B-47CC-85EB-883510294991}" dt="2021-12-05T21:20:15.165" v="5769"/>
          <ac:spMkLst>
            <pc:docMk/>
            <pc:sldMk cId="4039579364" sldId="279"/>
            <ac:spMk id="3" creationId="{E75182F9-F3BE-4FA9-B730-A11FB2EACECE}"/>
          </ac:spMkLst>
        </pc:spChg>
        <pc:spChg chg="add del mod">
          <ac:chgData name="남 승주" userId="74eeee415ec7087e" providerId="LiveId" clId="{33DD9C5C-639B-47CC-85EB-883510294991}" dt="2021-12-05T21:27:46.659" v="6857" actId="26606"/>
          <ac:spMkLst>
            <pc:docMk/>
            <pc:sldMk cId="4039579364" sldId="279"/>
            <ac:spMk id="4" creationId="{23674E78-59F9-4103-A222-DACB375F0B0E}"/>
          </ac:spMkLst>
        </pc:spChg>
        <pc:spChg chg="mod">
          <ac:chgData name="남 승주" userId="74eeee415ec7087e" providerId="LiveId" clId="{33DD9C5C-639B-47CC-85EB-883510294991}" dt="2021-12-05T21:20:04.749" v="5765" actId="11"/>
          <ac:spMkLst>
            <pc:docMk/>
            <pc:sldMk cId="4039579364" sldId="279"/>
            <ac:spMk id="5" creationId="{2ECBFD34-0E1E-4675-9C9D-245F41FE7252}"/>
          </ac:spMkLst>
        </pc:spChg>
        <pc:graphicFrameChg chg="add del">
          <ac:chgData name="남 승주" userId="74eeee415ec7087e" providerId="LiveId" clId="{33DD9C5C-639B-47CC-85EB-883510294991}" dt="2021-12-05T21:27:43.511" v="6854" actId="26606"/>
          <ac:graphicFrameMkLst>
            <pc:docMk/>
            <pc:sldMk cId="4039579364" sldId="279"/>
            <ac:graphicFrameMk id="7" creationId="{B7CA2BF3-6973-4A9B-AC37-C8F9EF3C4A88}"/>
          </ac:graphicFrameMkLst>
        </pc:graphicFrameChg>
        <pc:graphicFrameChg chg="add del">
          <ac:chgData name="남 승주" userId="74eeee415ec7087e" providerId="LiveId" clId="{33DD9C5C-639B-47CC-85EB-883510294991}" dt="2021-12-05T21:27:46.623" v="6856" actId="26606"/>
          <ac:graphicFrameMkLst>
            <pc:docMk/>
            <pc:sldMk cId="4039579364" sldId="279"/>
            <ac:graphicFrameMk id="9" creationId="{08E1F736-C36A-40E1-A18B-A0FC78234862}"/>
          </ac:graphicFrameMkLst>
        </pc:graphicFrameChg>
        <pc:graphicFrameChg chg="add mod">
          <ac:chgData name="남 승주" userId="74eeee415ec7087e" providerId="LiveId" clId="{33DD9C5C-639B-47CC-85EB-883510294991}" dt="2021-12-05T21:28:16.291" v="6869" actId="20577"/>
          <ac:graphicFrameMkLst>
            <pc:docMk/>
            <pc:sldMk cId="4039579364" sldId="279"/>
            <ac:graphicFrameMk id="11" creationId="{B7CA2BF3-6973-4A9B-AC37-C8F9EF3C4A88}"/>
          </ac:graphicFrameMkLst>
        </pc:graphicFrameChg>
        <pc:graphicFrameChg chg="del">
          <ac:chgData name="남 승주" userId="74eeee415ec7087e" providerId="LiveId" clId="{33DD9C5C-639B-47CC-85EB-883510294991}" dt="2021-12-05T21:20:10.372" v="5766" actId="478"/>
          <ac:graphicFrameMkLst>
            <pc:docMk/>
            <pc:sldMk cId="4039579364" sldId="279"/>
            <ac:graphicFrameMk id="13" creationId="{F9483859-0926-49E6-B5DD-DE588ED254EF}"/>
          </ac:graphicFrameMkLst>
        </pc:graphicFrameChg>
      </pc:sldChg>
      <pc:sldChg chg="addSp delSp modSp mod setBg">
        <pc:chgData name="남 승주" userId="74eeee415ec7087e" providerId="LiveId" clId="{33DD9C5C-639B-47CC-85EB-883510294991}" dt="2021-12-05T21:42:00.331" v="6969" actId="14100"/>
        <pc:sldMkLst>
          <pc:docMk/>
          <pc:sldMk cId="2318744443" sldId="280"/>
        </pc:sldMkLst>
        <pc:spChg chg="mod">
          <ac:chgData name="남 승주" userId="74eeee415ec7087e" providerId="LiveId" clId="{33DD9C5C-639B-47CC-85EB-883510294991}" dt="2021-12-05T21:41:01.629" v="6965" actId="26606"/>
          <ac:spMkLst>
            <pc:docMk/>
            <pc:sldMk cId="2318744443" sldId="280"/>
            <ac:spMk id="2" creationId="{593DF60F-8DAA-432F-BBD4-959F38EFBF4E}"/>
          </ac:spMkLst>
        </pc:spChg>
        <pc:spChg chg="del">
          <ac:chgData name="남 승주" userId="74eeee415ec7087e" providerId="LiveId" clId="{33DD9C5C-639B-47CC-85EB-883510294991}" dt="2021-12-05T21:37:56.990" v="6916" actId="478"/>
          <ac:spMkLst>
            <pc:docMk/>
            <pc:sldMk cId="2318744443" sldId="280"/>
            <ac:spMk id="5" creationId="{2ECBFD34-0E1E-4675-9C9D-245F41FE7252}"/>
          </ac:spMkLst>
        </pc:spChg>
        <pc:spChg chg="add del mod">
          <ac:chgData name="남 승주" userId="74eeee415ec7087e" providerId="LiveId" clId="{33DD9C5C-639B-47CC-85EB-883510294991}" dt="2021-12-05T21:41:01.629" v="6965" actId="26606"/>
          <ac:spMkLst>
            <pc:docMk/>
            <pc:sldMk cId="2318744443" sldId="280"/>
            <ac:spMk id="6" creationId="{B5783266-91E5-4AD6-A0C7-1D5F75584E1A}"/>
          </ac:spMkLst>
        </pc:spChg>
        <pc:spChg chg="add del mod">
          <ac:chgData name="남 승주" userId="74eeee415ec7087e" providerId="LiveId" clId="{33DD9C5C-639B-47CC-85EB-883510294991}" dt="2021-12-05T21:40:17.863" v="6941" actId="478"/>
          <ac:spMkLst>
            <pc:docMk/>
            <pc:sldMk cId="2318744443" sldId="280"/>
            <ac:spMk id="8" creationId="{CE4176CF-24EB-4B62-A83C-A959B93B9E31}"/>
          </ac:spMkLst>
        </pc:spChg>
        <pc:spChg chg="add del">
          <ac:chgData name="남 승주" userId="74eeee415ec7087e" providerId="LiveId" clId="{33DD9C5C-639B-47CC-85EB-883510294991}" dt="2021-12-05T21:40:53.372" v="6950" actId="26606"/>
          <ac:spMkLst>
            <pc:docMk/>
            <pc:sldMk cId="2318744443" sldId="280"/>
            <ac:spMk id="9" creationId="{2659FDB4-FCBE-4A89-B46D-43D4FA54464D}"/>
          </ac:spMkLst>
        </pc:spChg>
        <pc:spChg chg="add del mod">
          <ac:chgData name="남 승주" userId="74eeee415ec7087e" providerId="LiveId" clId="{33DD9C5C-639B-47CC-85EB-883510294991}" dt="2021-12-05T21:40:33.634" v="6945" actId="478"/>
          <ac:spMkLst>
            <pc:docMk/>
            <pc:sldMk cId="2318744443" sldId="280"/>
            <ac:spMk id="10" creationId="{0D4C6E0F-1776-49DC-B4AB-D1DBEE0D3283}"/>
          </ac:spMkLst>
        </pc:spChg>
        <pc:spChg chg="add del mod">
          <ac:chgData name="남 승주" userId="74eeee415ec7087e" providerId="LiveId" clId="{33DD9C5C-639B-47CC-85EB-883510294991}" dt="2021-12-05T21:40:34.519" v="6946" actId="478"/>
          <ac:spMkLst>
            <pc:docMk/>
            <pc:sldMk cId="2318744443" sldId="280"/>
            <ac:spMk id="12" creationId="{E7E168F0-D2B6-4291-A497-06BABEB164E2}"/>
          </ac:spMkLst>
        </pc:spChg>
        <pc:spChg chg="add del mod">
          <ac:chgData name="남 승주" userId="74eeee415ec7087e" providerId="LiveId" clId="{33DD9C5C-639B-47CC-85EB-883510294991}" dt="2021-12-05T21:40:35.384" v="6947" actId="478"/>
          <ac:spMkLst>
            <pc:docMk/>
            <pc:sldMk cId="2318744443" sldId="280"/>
            <ac:spMk id="14" creationId="{143C4BF0-2F20-4D41-9C6A-743D2D4F320C}"/>
          </ac:spMkLst>
        </pc:spChg>
        <pc:spChg chg="add del">
          <ac:chgData name="남 승주" userId="74eeee415ec7087e" providerId="LiveId" clId="{33DD9C5C-639B-47CC-85EB-883510294991}" dt="2021-12-05T21:40:55.399" v="6952" actId="26606"/>
          <ac:spMkLst>
            <pc:docMk/>
            <pc:sldMk cId="2318744443" sldId="280"/>
            <ac:spMk id="16" creationId="{58BDB0EE-D238-415B-9ED8-62AA6AB2AAD1}"/>
          </ac:spMkLst>
        </pc:spChg>
        <pc:spChg chg="add del">
          <ac:chgData name="남 승주" userId="74eeee415ec7087e" providerId="LiveId" clId="{33DD9C5C-639B-47CC-85EB-883510294991}" dt="2021-12-05T21:40:55.399" v="6952" actId="26606"/>
          <ac:spMkLst>
            <pc:docMk/>
            <pc:sldMk cId="2318744443" sldId="280"/>
            <ac:spMk id="17" creationId="{2659FDB4-FCBE-4A89-B46D-43D4FA54464D}"/>
          </ac:spMkLst>
        </pc:spChg>
        <pc:spChg chg="add del">
          <ac:chgData name="남 승주" userId="74eeee415ec7087e" providerId="LiveId" clId="{33DD9C5C-639B-47CC-85EB-883510294991}" dt="2021-12-05T21:40:55.399" v="6952" actId="26606"/>
          <ac:spMkLst>
            <pc:docMk/>
            <pc:sldMk cId="2318744443" sldId="280"/>
            <ac:spMk id="18" creationId="{C5B55FC3-961D-4325-82F1-DE92B0D04E03}"/>
          </ac:spMkLst>
        </pc:spChg>
        <pc:spChg chg="add del">
          <ac:chgData name="남 승주" userId="74eeee415ec7087e" providerId="LiveId" clId="{33DD9C5C-639B-47CC-85EB-883510294991}" dt="2021-12-05T21:40:00.632" v="6936" actId="26606"/>
          <ac:spMkLst>
            <pc:docMk/>
            <pc:sldMk cId="2318744443" sldId="280"/>
            <ac:spMk id="19" creationId="{327D73B4-9F5C-4A64-A179-51B9500CB8B5}"/>
          </ac:spMkLst>
        </pc:spChg>
        <pc:spChg chg="add del">
          <ac:chgData name="남 승주" userId="74eeee415ec7087e" providerId="LiveId" clId="{33DD9C5C-639B-47CC-85EB-883510294991}" dt="2021-12-05T21:40:55.399" v="6952" actId="26606"/>
          <ac:spMkLst>
            <pc:docMk/>
            <pc:sldMk cId="2318744443" sldId="280"/>
            <ac:spMk id="20" creationId="{4C8AB332-D09E-4F28-943C-DABDD4716A3C}"/>
          </ac:spMkLst>
        </pc:spChg>
        <pc:spChg chg="add del">
          <ac:chgData name="남 승주" userId="74eeee415ec7087e" providerId="LiveId" clId="{33DD9C5C-639B-47CC-85EB-883510294991}" dt="2021-12-05T21:40:00.632" v="6936" actId="26606"/>
          <ac:spMkLst>
            <pc:docMk/>
            <pc:sldMk cId="2318744443" sldId="280"/>
            <ac:spMk id="21" creationId="{95CBC9A5-2EC2-43B3-BE31-8C21041EA4A7}"/>
          </ac:spMkLst>
        </pc:spChg>
        <pc:spChg chg="add del">
          <ac:chgData name="남 승주" userId="74eeee415ec7087e" providerId="LiveId" clId="{33DD9C5C-639B-47CC-85EB-883510294991}" dt="2021-12-05T21:40:00.632" v="6936" actId="26606"/>
          <ac:spMkLst>
            <pc:docMk/>
            <pc:sldMk cId="2318744443" sldId="280"/>
            <ac:spMk id="23" creationId="{E3020543-B24B-4EC4-8FFC-8DD88EEA91A8}"/>
          </ac:spMkLst>
        </pc:spChg>
        <pc:spChg chg="add del">
          <ac:chgData name="남 승주" userId="74eeee415ec7087e" providerId="LiveId" clId="{33DD9C5C-639B-47CC-85EB-883510294991}" dt="2021-12-05T21:40:00.632" v="6936" actId="26606"/>
          <ac:spMkLst>
            <pc:docMk/>
            <pc:sldMk cId="2318744443" sldId="280"/>
            <ac:spMk id="25" creationId="{7400EEA6-B330-4DBC-A821-469627E96203}"/>
          </ac:spMkLst>
        </pc:spChg>
        <pc:spChg chg="add del">
          <ac:chgData name="남 승주" userId="74eeee415ec7087e" providerId="LiveId" clId="{33DD9C5C-639B-47CC-85EB-883510294991}" dt="2021-12-05T21:40:56.798" v="6954" actId="26606"/>
          <ac:spMkLst>
            <pc:docMk/>
            <pc:sldMk cId="2318744443" sldId="280"/>
            <ac:spMk id="26" creationId="{2659FDB4-FCBE-4A89-B46D-43D4FA54464D}"/>
          </ac:spMkLst>
        </pc:spChg>
        <pc:spChg chg="add del">
          <ac:chgData name="남 승주" userId="74eeee415ec7087e" providerId="LiveId" clId="{33DD9C5C-639B-47CC-85EB-883510294991}" dt="2021-12-05T21:40:00.632" v="6936" actId="26606"/>
          <ac:spMkLst>
            <pc:docMk/>
            <pc:sldMk cId="2318744443" sldId="280"/>
            <ac:spMk id="27" creationId="{5EF6BFFD-743B-47E9-AC55-ACA07581FBE4}"/>
          </ac:spMkLst>
        </pc:spChg>
        <pc:spChg chg="add del">
          <ac:chgData name="남 승주" userId="74eeee415ec7087e" providerId="LiveId" clId="{33DD9C5C-639B-47CC-85EB-883510294991}" dt="2021-12-05T21:40:00.632" v="6936" actId="26606"/>
          <ac:spMkLst>
            <pc:docMk/>
            <pc:sldMk cId="2318744443" sldId="280"/>
            <ac:spMk id="29" creationId="{8D3BEFDA-0C8B-4C24-AF49-B7E58C98DB64}"/>
          </ac:spMkLst>
        </pc:spChg>
        <pc:spChg chg="add del">
          <ac:chgData name="남 승주" userId="74eeee415ec7087e" providerId="LiveId" clId="{33DD9C5C-639B-47CC-85EB-883510294991}" dt="2021-12-05T21:40:00.632" v="6936" actId="26606"/>
          <ac:spMkLst>
            <pc:docMk/>
            <pc:sldMk cId="2318744443" sldId="280"/>
            <ac:spMk id="31" creationId="{6CB927A4-E432-4310-9CD5-E89FF5063179}"/>
          </ac:spMkLst>
        </pc:spChg>
        <pc:spChg chg="add del">
          <ac:chgData name="남 승주" userId="74eeee415ec7087e" providerId="LiveId" clId="{33DD9C5C-639B-47CC-85EB-883510294991}" dt="2021-12-05T21:40:57.318" v="6956" actId="26606"/>
          <ac:spMkLst>
            <pc:docMk/>
            <pc:sldMk cId="2318744443" sldId="280"/>
            <ac:spMk id="32" creationId="{327D73B4-9F5C-4A64-A179-51B9500CB8B5}"/>
          </ac:spMkLst>
        </pc:spChg>
        <pc:spChg chg="add del">
          <ac:chgData name="남 승주" userId="74eeee415ec7087e" providerId="LiveId" clId="{33DD9C5C-639B-47CC-85EB-883510294991}" dt="2021-12-05T21:40:00.632" v="6936" actId="26606"/>
          <ac:spMkLst>
            <pc:docMk/>
            <pc:sldMk cId="2318744443" sldId="280"/>
            <ac:spMk id="33" creationId="{1453BF6C-B012-48B7-B4E8-6D7AC7C27D02}"/>
          </ac:spMkLst>
        </pc:spChg>
        <pc:spChg chg="add del">
          <ac:chgData name="남 승주" userId="74eeee415ec7087e" providerId="LiveId" clId="{33DD9C5C-639B-47CC-85EB-883510294991}" dt="2021-12-05T21:40:57.318" v="6956" actId="26606"/>
          <ac:spMkLst>
            <pc:docMk/>
            <pc:sldMk cId="2318744443" sldId="280"/>
            <ac:spMk id="34" creationId="{C1F06963-6374-4B48-844F-071A9BAAAE02}"/>
          </ac:spMkLst>
        </pc:spChg>
        <pc:spChg chg="add del">
          <ac:chgData name="남 승주" userId="74eeee415ec7087e" providerId="LiveId" clId="{33DD9C5C-639B-47CC-85EB-883510294991}" dt="2021-12-05T21:40:57.318" v="6956" actId="26606"/>
          <ac:spMkLst>
            <pc:docMk/>
            <pc:sldMk cId="2318744443" sldId="280"/>
            <ac:spMk id="36" creationId="{6CB927A4-E432-4310-9CD5-E89FF5063179}"/>
          </ac:spMkLst>
        </pc:spChg>
        <pc:spChg chg="add del">
          <ac:chgData name="남 승주" userId="74eeee415ec7087e" providerId="LiveId" clId="{33DD9C5C-639B-47CC-85EB-883510294991}" dt="2021-12-05T21:40:57.318" v="6956" actId="26606"/>
          <ac:spMkLst>
            <pc:docMk/>
            <pc:sldMk cId="2318744443" sldId="280"/>
            <ac:spMk id="37" creationId="{1453BF6C-B012-48B7-B4E8-6D7AC7C27D02}"/>
          </ac:spMkLst>
        </pc:spChg>
        <pc:spChg chg="add del">
          <ac:chgData name="남 승주" userId="74eeee415ec7087e" providerId="LiveId" clId="{33DD9C5C-639B-47CC-85EB-883510294991}" dt="2021-12-05T21:40:57.318" v="6956" actId="26606"/>
          <ac:spMkLst>
            <pc:docMk/>
            <pc:sldMk cId="2318744443" sldId="280"/>
            <ac:spMk id="38" creationId="{B5783266-91E5-4AD6-A0C7-1D5F75584E1A}"/>
          </ac:spMkLst>
        </pc:spChg>
        <pc:spChg chg="add del">
          <ac:chgData name="남 승주" userId="74eeee415ec7087e" providerId="LiveId" clId="{33DD9C5C-639B-47CC-85EB-883510294991}" dt="2021-12-05T21:40:57.318" v="6956" actId="26606"/>
          <ac:spMkLst>
            <pc:docMk/>
            <pc:sldMk cId="2318744443" sldId="280"/>
            <ac:spMk id="39" creationId="{E3020543-B24B-4EC4-8FFC-8DD88EEA91A8}"/>
          </ac:spMkLst>
        </pc:spChg>
        <pc:spChg chg="add del">
          <ac:chgData name="남 승주" userId="74eeee415ec7087e" providerId="LiveId" clId="{33DD9C5C-639B-47CC-85EB-883510294991}" dt="2021-12-05T21:40:58.917" v="6958" actId="26606"/>
          <ac:spMkLst>
            <pc:docMk/>
            <pc:sldMk cId="2318744443" sldId="280"/>
            <ac:spMk id="42" creationId="{547C64C2-FC09-4323-A32D-5DCB300ADA1A}"/>
          </ac:spMkLst>
        </pc:spChg>
        <pc:spChg chg="add del">
          <ac:chgData name="남 승주" userId="74eeee415ec7087e" providerId="LiveId" clId="{33DD9C5C-639B-47CC-85EB-883510294991}" dt="2021-12-05T21:40:58.917" v="6958" actId="26606"/>
          <ac:spMkLst>
            <pc:docMk/>
            <pc:sldMk cId="2318744443" sldId="280"/>
            <ac:spMk id="44" creationId="{58BDB0EE-D238-415B-9ED8-62AA6AB2AAD1}"/>
          </ac:spMkLst>
        </pc:spChg>
        <pc:spChg chg="add del">
          <ac:chgData name="남 승주" userId="74eeee415ec7087e" providerId="LiveId" clId="{33DD9C5C-639B-47CC-85EB-883510294991}" dt="2021-12-05T21:40:58.917" v="6958" actId="26606"/>
          <ac:spMkLst>
            <pc:docMk/>
            <pc:sldMk cId="2318744443" sldId="280"/>
            <ac:spMk id="45" creationId="{C5B55FC3-961D-4325-82F1-DE92B0D04E03}"/>
          </ac:spMkLst>
        </pc:spChg>
        <pc:spChg chg="add del">
          <ac:chgData name="남 승주" userId="74eeee415ec7087e" providerId="LiveId" clId="{33DD9C5C-639B-47CC-85EB-883510294991}" dt="2021-12-05T21:40:58.917" v="6958" actId="26606"/>
          <ac:spMkLst>
            <pc:docMk/>
            <pc:sldMk cId="2318744443" sldId="280"/>
            <ac:spMk id="46" creationId="{4C8AB332-D09E-4F28-943C-DABDD4716A3C}"/>
          </ac:spMkLst>
        </pc:spChg>
        <pc:spChg chg="add del">
          <ac:chgData name="남 승주" userId="74eeee415ec7087e" providerId="LiveId" clId="{33DD9C5C-639B-47CC-85EB-883510294991}" dt="2021-12-05T21:40:59.656" v="6960" actId="26606"/>
          <ac:spMkLst>
            <pc:docMk/>
            <pc:sldMk cId="2318744443" sldId="280"/>
            <ac:spMk id="49" creationId="{8D1AA55E-40D5-461B-A5A8-4AE8AAB71B08}"/>
          </ac:spMkLst>
        </pc:spChg>
        <pc:spChg chg="add del">
          <ac:chgData name="남 승주" userId="74eeee415ec7087e" providerId="LiveId" clId="{33DD9C5C-639B-47CC-85EB-883510294991}" dt="2021-12-05T21:40:59.656" v="6960" actId="26606"/>
          <ac:spMkLst>
            <pc:docMk/>
            <pc:sldMk cId="2318744443" sldId="280"/>
            <ac:spMk id="51" creationId="{6CB927A4-E432-4310-9CD5-E89FF5063179}"/>
          </ac:spMkLst>
        </pc:spChg>
        <pc:spChg chg="add del">
          <ac:chgData name="남 승주" userId="74eeee415ec7087e" providerId="LiveId" clId="{33DD9C5C-639B-47CC-85EB-883510294991}" dt="2021-12-05T21:40:59.656" v="6960" actId="26606"/>
          <ac:spMkLst>
            <pc:docMk/>
            <pc:sldMk cId="2318744443" sldId="280"/>
            <ac:spMk id="52" creationId="{B5783266-91E5-4AD6-A0C7-1D5F75584E1A}"/>
          </ac:spMkLst>
        </pc:spChg>
        <pc:spChg chg="add del">
          <ac:chgData name="남 승주" userId="74eeee415ec7087e" providerId="LiveId" clId="{33DD9C5C-639B-47CC-85EB-883510294991}" dt="2021-12-05T21:40:59.656" v="6960" actId="26606"/>
          <ac:spMkLst>
            <pc:docMk/>
            <pc:sldMk cId="2318744443" sldId="280"/>
            <ac:spMk id="53" creationId="{E3020543-B24B-4EC4-8FFC-8DD88EEA91A8}"/>
          </ac:spMkLst>
        </pc:spChg>
        <pc:spChg chg="add del">
          <ac:chgData name="남 승주" userId="74eeee415ec7087e" providerId="LiveId" clId="{33DD9C5C-639B-47CC-85EB-883510294991}" dt="2021-12-05T21:40:59.656" v="6960" actId="26606"/>
          <ac:spMkLst>
            <pc:docMk/>
            <pc:sldMk cId="2318744443" sldId="280"/>
            <ac:spMk id="54" creationId="{1453BF6C-B012-48B7-B4E8-6D7AC7C27D02}"/>
          </ac:spMkLst>
        </pc:spChg>
        <pc:spChg chg="add del">
          <ac:chgData name="남 승주" userId="74eeee415ec7087e" providerId="LiveId" clId="{33DD9C5C-639B-47CC-85EB-883510294991}" dt="2021-12-05T21:41:00.852" v="6962" actId="26606"/>
          <ac:spMkLst>
            <pc:docMk/>
            <pc:sldMk cId="2318744443" sldId="280"/>
            <ac:spMk id="56" creationId="{2659FDB4-FCBE-4A89-B46D-43D4FA54464D}"/>
          </ac:spMkLst>
        </pc:spChg>
        <pc:spChg chg="add del">
          <ac:chgData name="남 승주" userId="74eeee415ec7087e" providerId="LiveId" clId="{33DD9C5C-639B-47CC-85EB-883510294991}" dt="2021-12-05T21:41:01.607" v="6964" actId="26606"/>
          <ac:spMkLst>
            <pc:docMk/>
            <pc:sldMk cId="2318744443" sldId="280"/>
            <ac:spMk id="60" creationId="{2659FDB4-FCBE-4A89-B46D-43D4FA54464D}"/>
          </ac:spMkLst>
        </pc:spChg>
        <pc:spChg chg="add del">
          <ac:chgData name="남 승주" userId="74eeee415ec7087e" providerId="LiveId" clId="{33DD9C5C-639B-47CC-85EB-883510294991}" dt="2021-12-05T21:41:01.607" v="6964" actId="26606"/>
          <ac:spMkLst>
            <pc:docMk/>
            <pc:sldMk cId="2318744443" sldId="280"/>
            <ac:spMk id="62" creationId="{58BDB0EE-D238-415B-9ED8-62AA6AB2AAD1}"/>
          </ac:spMkLst>
        </pc:spChg>
        <pc:spChg chg="add del">
          <ac:chgData name="남 승주" userId="74eeee415ec7087e" providerId="LiveId" clId="{33DD9C5C-639B-47CC-85EB-883510294991}" dt="2021-12-05T21:41:01.607" v="6964" actId="26606"/>
          <ac:spMkLst>
            <pc:docMk/>
            <pc:sldMk cId="2318744443" sldId="280"/>
            <ac:spMk id="63" creationId="{C5B55FC3-961D-4325-82F1-DE92B0D04E03}"/>
          </ac:spMkLst>
        </pc:spChg>
        <pc:spChg chg="add del">
          <ac:chgData name="남 승주" userId="74eeee415ec7087e" providerId="LiveId" clId="{33DD9C5C-639B-47CC-85EB-883510294991}" dt="2021-12-05T21:41:01.607" v="6964" actId="26606"/>
          <ac:spMkLst>
            <pc:docMk/>
            <pc:sldMk cId="2318744443" sldId="280"/>
            <ac:spMk id="64" creationId="{4C8AB332-D09E-4F28-943C-DABDD4716A3C}"/>
          </ac:spMkLst>
        </pc:spChg>
        <pc:spChg chg="add">
          <ac:chgData name="남 승주" userId="74eeee415ec7087e" providerId="LiveId" clId="{33DD9C5C-639B-47CC-85EB-883510294991}" dt="2021-12-05T21:41:01.629" v="6965" actId="26606"/>
          <ac:spMkLst>
            <pc:docMk/>
            <pc:sldMk cId="2318744443" sldId="280"/>
            <ac:spMk id="67" creationId="{2659FDB4-FCBE-4A89-B46D-43D4FA54464D}"/>
          </ac:spMkLst>
        </pc:spChg>
        <pc:graphicFrameChg chg="del">
          <ac:chgData name="남 승주" userId="74eeee415ec7087e" providerId="LiveId" clId="{33DD9C5C-639B-47CC-85EB-883510294991}" dt="2021-12-05T21:38:17.859" v="6917" actId="478"/>
          <ac:graphicFrameMkLst>
            <pc:docMk/>
            <pc:sldMk cId="2318744443" sldId="280"/>
            <ac:graphicFrameMk id="13" creationId="{F9483859-0926-49E6-B5DD-DE588ED254EF}"/>
          </ac:graphicFrameMkLst>
        </pc:graphicFrameChg>
        <pc:graphicFrameChg chg="add del">
          <ac:chgData name="남 승주" userId="74eeee415ec7087e" providerId="LiveId" clId="{33DD9C5C-639B-47CC-85EB-883510294991}" dt="2021-12-05T21:40:53.372" v="6950" actId="26606"/>
          <ac:graphicFrameMkLst>
            <pc:docMk/>
            <pc:sldMk cId="2318744443" sldId="280"/>
            <ac:graphicFrameMk id="15" creationId="{DCEF5AD7-0F1F-41D3-A4F2-DCE8EF964AAA}"/>
          </ac:graphicFrameMkLst>
        </pc:graphicFrameChg>
        <pc:graphicFrameChg chg="add del">
          <ac:chgData name="남 승주" userId="74eeee415ec7087e" providerId="LiveId" clId="{33DD9C5C-639B-47CC-85EB-883510294991}" dt="2021-12-05T21:40:55.399" v="6952" actId="26606"/>
          <ac:graphicFrameMkLst>
            <pc:docMk/>
            <pc:sldMk cId="2318744443" sldId="280"/>
            <ac:graphicFrameMk id="24" creationId="{AB21B738-BDFD-4D5C-A1B2-049FF6F2F82E}"/>
          </ac:graphicFrameMkLst>
        </pc:graphicFrameChg>
        <pc:graphicFrameChg chg="add del">
          <ac:chgData name="남 승주" userId="74eeee415ec7087e" providerId="LiveId" clId="{33DD9C5C-639B-47CC-85EB-883510294991}" dt="2021-12-05T21:40:56.798" v="6954" actId="26606"/>
          <ac:graphicFrameMkLst>
            <pc:docMk/>
            <pc:sldMk cId="2318744443" sldId="280"/>
            <ac:graphicFrameMk id="30" creationId="{918BD6B7-EDCA-4CF0-90A1-0B403049C2DE}"/>
          </ac:graphicFrameMkLst>
        </pc:graphicFrameChg>
        <pc:graphicFrameChg chg="add del">
          <ac:chgData name="남 승주" userId="74eeee415ec7087e" providerId="LiveId" clId="{33DD9C5C-639B-47CC-85EB-883510294991}" dt="2021-12-05T21:40:58.917" v="6958" actId="26606"/>
          <ac:graphicFrameMkLst>
            <pc:docMk/>
            <pc:sldMk cId="2318744443" sldId="280"/>
            <ac:graphicFrameMk id="47" creationId="{601D8209-707B-4F4F-BF21-6AD8FFD7A310}"/>
          </ac:graphicFrameMkLst>
        </pc:graphicFrameChg>
        <pc:graphicFrameChg chg="add del">
          <ac:chgData name="남 승주" userId="74eeee415ec7087e" providerId="LiveId" clId="{33DD9C5C-639B-47CC-85EB-883510294991}" dt="2021-12-05T21:41:00.852" v="6962" actId="26606"/>
          <ac:graphicFrameMkLst>
            <pc:docMk/>
            <pc:sldMk cId="2318744443" sldId="280"/>
            <ac:graphicFrameMk id="58" creationId="{DCEF5AD7-0F1F-41D3-A4F2-DCE8EF964AAA}"/>
          </ac:graphicFrameMkLst>
        </pc:graphicFrameChg>
        <pc:graphicFrameChg chg="add del">
          <ac:chgData name="남 승주" userId="74eeee415ec7087e" providerId="LiveId" clId="{33DD9C5C-639B-47CC-85EB-883510294991}" dt="2021-12-05T21:41:01.607" v="6964" actId="26606"/>
          <ac:graphicFrameMkLst>
            <pc:docMk/>
            <pc:sldMk cId="2318744443" sldId="280"/>
            <ac:graphicFrameMk id="65" creationId="{AB21B738-BDFD-4D5C-A1B2-049FF6F2F82E}"/>
          </ac:graphicFrameMkLst>
        </pc:graphicFrameChg>
        <pc:graphicFrameChg chg="add mod">
          <ac:chgData name="남 승주" userId="74eeee415ec7087e" providerId="LiveId" clId="{33DD9C5C-639B-47CC-85EB-883510294991}" dt="2021-12-05T21:42:00.331" v="6969" actId="14100"/>
          <ac:graphicFrameMkLst>
            <pc:docMk/>
            <pc:sldMk cId="2318744443" sldId="280"/>
            <ac:graphicFrameMk id="69" creationId="{DCEF5AD7-0F1F-41D3-A4F2-DCE8EF964AAA}"/>
          </ac:graphicFrameMkLst>
        </pc:graphicFrameChg>
        <pc:cxnChg chg="add del">
          <ac:chgData name="남 승주" userId="74eeee415ec7087e" providerId="LiveId" clId="{33DD9C5C-639B-47CC-85EB-883510294991}" dt="2021-12-05T21:40:53.372" v="6950" actId="26606"/>
          <ac:cxnSpMkLst>
            <pc:docMk/>
            <pc:sldMk cId="2318744443" sldId="280"/>
            <ac:cxnSpMk id="11" creationId="{C8F51B3F-8331-4E4A-AE96-D47B1006EEAD}"/>
          </ac:cxnSpMkLst>
        </pc:cxnChg>
        <pc:cxnChg chg="add del">
          <ac:chgData name="남 승주" userId="74eeee415ec7087e" providerId="LiveId" clId="{33DD9C5C-639B-47CC-85EB-883510294991}" dt="2021-12-05T21:40:55.399" v="6952" actId="26606"/>
          <ac:cxnSpMkLst>
            <pc:docMk/>
            <pc:sldMk cId="2318744443" sldId="280"/>
            <ac:cxnSpMk id="22" creationId="{C8F51B3F-8331-4E4A-AE96-D47B1006EEAD}"/>
          </ac:cxnSpMkLst>
        </pc:cxnChg>
        <pc:cxnChg chg="add del">
          <ac:chgData name="남 승주" userId="74eeee415ec7087e" providerId="LiveId" clId="{33DD9C5C-639B-47CC-85EB-883510294991}" dt="2021-12-05T21:40:56.798" v="6954" actId="26606"/>
          <ac:cxnSpMkLst>
            <pc:docMk/>
            <pc:sldMk cId="2318744443" sldId="280"/>
            <ac:cxnSpMk id="28" creationId="{C8F51B3F-8331-4E4A-AE96-D47B1006EEAD}"/>
          </ac:cxnSpMkLst>
        </pc:cxnChg>
        <pc:cxnChg chg="add del">
          <ac:chgData name="남 승주" userId="74eeee415ec7087e" providerId="LiveId" clId="{33DD9C5C-639B-47CC-85EB-883510294991}" dt="2021-12-05T21:40:00.632" v="6936" actId="26606"/>
          <ac:cxnSpMkLst>
            <pc:docMk/>
            <pc:sldMk cId="2318744443" sldId="280"/>
            <ac:cxnSpMk id="35" creationId="{C49DA8F6-BCC1-4447-B54C-57856834B94B}"/>
          </ac:cxnSpMkLst>
        </pc:cxnChg>
        <pc:cxnChg chg="add del">
          <ac:chgData name="남 승주" userId="74eeee415ec7087e" providerId="LiveId" clId="{33DD9C5C-639B-47CC-85EB-883510294991}" dt="2021-12-05T21:40:57.318" v="6956" actId="26606"/>
          <ac:cxnSpMkLst>
            <pc:docMk/>
            <pc:sldMk cId="2318744443" sldId="280"/>
            <ac:cxnSpMk id="40" creationId="{C49DA8F6-BCC1-4447-B54C-57856834B94B}"/>
          </ac:cxnSpMkLst>
        </pc:cxnChg>
        <pc:cxnChg chg="add del">
          <ac:chgData name="남 승주" userId="74eeee415ec7087e" providerId="LiveId" clId="{33DD9C5C-639B-47CC-85EB-883510294991}" dt="2021-12-05T21:40:58.917" v="6958" actId="26606"/>
          <ac:cxnSpMkLst>
            <pc:docMk/>
            <pc:sldMk cId="2318744443" sldId="280"/>
            <ac:cxnSpMk id="43" creationId="{C8F51B3F-8331-4E4A-AE96-D47B1006EEAD}"/>
          </ac:cxnSpMkLst>
        </pc:cxnChg>
        <pc:cxnChg chg="add del">
          <ac:chgData name="남 승주" userId="74eeee415ec7087e" providerId="LiveId" clId="{33DD9C5C-639B-47CC-85EB-883510294991}" dt="2021-12-05T21:40:59.656" v="6960" actId="26606"/>
          <ac:cxnSpMkLst>
            <pc:docMk/>
            <pc:sldMk cId="2318744443" sldId="280"/>
            <ac:cxnSpMk id="50" creationId="{7EB498BD-8089-4626-91EA-4978EBEF535E}"/>
          </ac:cxnSpMkLst>
        </pc:cxnChg>
        <pc:cxnChg chg="add del">
          <ac:chgData name="남 승주" userId="74eeee415ec7087e" providerId="LiveId" clId="{33DD9C5C-639B-47CC-85EB-883510294991}" dt="2021-12-05T21:41:00.852" v="6962" actId="26606"/>
          <ac:cxnSpMkLst>
            <pc:docMk/>
            <pc:sldMk cId="2318744443" sldId="280"/>
            <ac:cxnSpMk id="57" creationId="{C8F51B3F-8331-4E4A-AE96-D47B1006EEAD}"/>
          </ac:cxnSpMkLst>
        </pc:cxnChg>
        <pc:cxnChg chg="add del">
          <ac:chgData name="남 승주" userId="74eeee415ec7087e" providerId="LiveId" clId="{33DD9C5C-639B-47CC-85EB-883510294991}" dt="2021-12-05T21:41:01.607" v="6964" actId="26606"/>
          <ac:cxnSpMkLst>
            <pc:docMk/>
            <pc:sldMk cId="2318744443" sldId="280"/>
            <ac:cxnSpMk id="61" creationId="{C8F51B3F-8331-4E4A-AE96-D47B1006EEAD}"/>
          </ac:cxnSpMkLst>
        </pc:cxnChg>
        <pc:cxnChg chg="add">
          <ac:chgData name="남 승주" userId="74eeee415ec7087e" providerId="LiveId" clId="{33DD9C5C-639B-47CC-85EB-883510294991}" dt="2021-12-05T21:41:01.629" v="6965" actId="26606"/>
          <ac:cxnSpMkLst>
            <pc:docMk/>
            <pc:sldMk cId="2318744443" sldId="280"/>
            <ac:cxnSpMk id="68" creationId="{C8F51B3F-8331-4E4A-AE96-D47B1006EEAD}"/>
          </ac:cxnSpMkLst>
        </pc:cxnChg>
      </pc:sldChg>
      <pc:sldChg chg="addSp delSp modSp add mod delAnim modAnim">
        <pc:chgData name="남 승주" userId="74eeee415ec7087e" providerId="LiveId" clId="{33DD9C5C-639B-47CC-85EB-883510294991}" dt="2021-12-06T01:19:04.939" v="7142" actId="14100"/>
        <pc:sldMkLst>
          <pc:docMk/>
          <pc:sldMk cId="72482917" sldId="281"/>
        </pc:sldMkLst>
        <pc:picChg chg="add del mod">
          <ac:chgData name="남 승주" userId="74eeee415ec7087e" providerId="LiveId" clId="{33DD9C5C-639B-47CC-85EB-883510294991}" dt="2021-12-06T01:18:25.725" v="7137" actId="478"/>
          <ac:picMkLst>
            <pc:docMk/>
            <pc:sldMk cId="72482917" sldId="281"/>
            <ac:picMk id="3" creationId="{900FB8DE-E9EF-440E-8986-EFDDD53B6294}"/>
          </ac:picMkLst>
        </pc:picChg>
        <pc:picChg chg="add mod">
          <ac:chgData name="남 승주" userId="74eeee415ec7087e" providerId="LiveId" clId="{33DD9C5C-639B-47CC-85EB-883510294991}" dt="2021-12-06T01:19:04.939" v="7142" actId="14100"/>
          <ac:picMkLst>
            <pc:docMk/>
            <pc:sldMk cId="72482917" sldId="281"/>
            <ac:picMk id="4" creationId="{7AA26C23-173A-4C30-810A-BCFAD0903005}"/>
          </ac:picMkLst>
        </pc:picChg>
        <pc:picChg chg="del">
          <ac:chgData name="남 승주" userId="74eeee415ec7087e" providerId="LiveId" clId="{33DD9C5C-639B-47CC-85EB-883510294991}" dt="2021-12-06T01:16:33.490" v="7128" actId="478"/>
          <ac:picMkLst>
            <pc:docMk/>
            <pc:sldMk cId="72482917" sldId="281"/>
            <ac:picMk id="6" creationId="{3EF7B625-B0F0-45C5-991B-2BD67E0628CA}"/>
          </ac:picMkLst>
        </pc:picChg>
        <pc:picChg chg="del">
          <ac:chgData name="남 승주" userId="74eeee415ec7087e" providerId="LiveId" clId="{33DD9C5C-639B-47CC-85EB-883510294991}" dt="2021-12-06T01:16:31.975" v="7127" actId="478"/>
          <ac:picMkLst>
            <pc:docMk/>
            <pc:sldMk cId="72482917" sldId="281"/>
            <ac:picMk id="10" creationId="{6F0FEA07-40D8-464F-927B-41AB22059616}"/>
          </ac:picMkLst>
        </pc:picChg>
        <pc:picChg chg="del mod">
          <ac:chgData name="남 승주" userId="74eeee415ec7087e" providerId="LiveId" clId="{33DD9C5C-639B-47CC-85EB-883510294991}" dt="2021-12-06T01:18:05.192" v="7133" actId="478"/>
          <ac:picMkLst>
            <pc:docMk/>
            <pc:sldMk cId="72482917" sldId="281"/>
            <ac:picMk id="11" creationId="{A348DE75-8052-4D67-A3F3-46F2B62C6D75}"/>
          </ac:picMkLst>
        </pc:picChg>
      </pc:sldChg>
      <pc:sldChg chg="delSp modSp add mod delAnim">
        <pc:chgData name="남 승주" userId="74eeee415ec7087e" providerId="LiveId" clId="{33DD9C5C-639B-47CC-85EB-883510294991}" dt="2021-12-06T01:16:21.616" v="7123" actId="1076"/>
        <pc:sldMkLst>
          <pc:docMk/>
          <pc:sldMk cId="2381963080" sldId="282"/>
        </pc:sldMkLst>
        <pc:picChg chg="mod">
          <ac:chgData name="남 승주" userId="74eeee415ec7087e" providerId="LiveId" clId="{33DD9C5C-639B-47CC-85EB-883510294991}" dt="2021-12-06T01:16:21.616" v="7123" actId="1076"/>
          <ac:picMkLst>
            <pc:docMk/>
            <pc:sldMk cId="2381963080" sldId="282"/>
            <ac:picMk id="6" creationId="{3EF7B625-B0F0-45C5-991B-2BD67E0628CA}"/>
          </ac:picMkLst>
        </pc:picChg>
        <pc:picChg chg="del">
          <ac:chgData name="남 승주" userId="74eeee415ec7087e" providerId="LiveId" clId="{33DD9C5C-639B-47CC-85EB-883510294991}" dt="2021-12-06T01:16:19.237" v="7122" actId="478"/>
          <ac:picMkLst>
            <pc:docMk/>
            <pc:sldMk cId="2381963080" sldId="282"/>
            <ac:picMk id="10" creationId="{6F0FEA07-40D8-464F-927B-41AB22059616}"/>
          </ac:picMkLst>
        </pc:picChg>
        <pc:picChg chg="del">
          <ac:chgData name="남 승주" userId="74eeee415ec7087e" providerId="LiveId" clId="{33DD9C5C-639B-47CC-85EB-883510294991}" dt="2021-12-06T01:16:18.522" v="7121" actId="478"/>
          <ac:picMkLst>
            <pc:docMk/>
            <pc:sldMk cId="2381963080" sldId="282"/>
            <ac:picMk id="11" creationId="{A348DE75-8052-4D67-A3F3-46F2B62C6D75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utube-jocoding/pyupbit-autotrade" TargetMode="External"/><Relationship Id="rId2" Type="http://schemas.openxmlformats.org/officeDocument/2006/relationships/hyperlink" Target="https://github.com/hyeu/StockTrading" TargetMode="External"/><Relationship Id="rId1" Type="http://schemas.openxmlformats.org/officeDocument/2006/relationships/hyperlink" Target="https://github.com/quantylab/systrader" TargetMode="External"/><Relationship Id="rId5" Type="http://schemas.openxmlformats.org/officeDocument/2006/relationships/hyperlink" Target="https://github.com/100th/AjouStock" TargetMode="External"/><Relationship Id="rId4" Type="http://schemas.openxmlformats.org/officeDocument/2006/relationships/hyperlink" Target="https://github.com/gilbutITbook/080298" TargetMode="External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utube-jocoding/pyupbit-autotrade" TargetMode="External"/><Relationship Id="rId2" Type="http://schemas.openxmlformats.org/officeDocument/2006/relationships/hyperlink" Target="https://github.com/hyeu/StockTrading" TargetMode="External"/><Relationship Id="rId1" Type="http://schemas.openxmlformats.org/officeDocument/2006/relationships/hyperlink" Target="https://github.com/quantylab/systrader" TargetMode="External"/><Relationship Id="rId5" Type="http://schemas.openxmlformats.org/officeDocument/2006/relationships/hyperlink" Target="https://github.com/100th/AjouStock" TargetMode="External"/><Relationship Id="rId4" Type="http://schemas.openxmlformats.org/officeDocument/2006/relationships/hyperlink" Target="https://github.com/gilbutITbook/080298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63BA57-966E-4752-A7FC-404B1E3C7DE3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A38548B-8F82-4DA8-AEF6-9AFC6F727234}">
      <dgm:prSet phldrT="[텍스트]"/>
      <dgm:spPr/>
      <dgm:t>
        <a:bodyPr/>
        <a:lstStyle/>
        <a:p>
          <a:pPr latinLnBrk="1"/>
          <a:r>
            <a:rPr lang="ko-KR" altLang="en-US" b="1" dirty="0"/>
            <a:t>이벤트 루프 연결</a:t>
          </a:r>
        </a:p>
      </dgm:t>
    </dgm:pt>
    <dgm:pt modelId="{A2C914BB-07F6-47A8-B13A-473F002EB9B2}" type="parTrans" cxnId="{E0C3553A-71AA-40BB-BAF8-0E396B589551}">
      <dgm:prSet/>
      <dgm:spPr/>
      <dgm:t>
        <a:bodyPr/>
        <a:lstStyle/>
        <a:p>
          <a:pPr latinLnBrk="1"/>
          <a:endParaRPr lang="ko-KR" altLang="en-US" b="1"/>
        </a:p>
      </dgm:t>
    </dgm:pt>
    <dgm:pt modelId="{9A5AE551-1FF1-482D-859D-773C70AB2B48}" type="sibTrans" cxnId="{E0C3553A-71AA-40BB-BAF8-0E396B589551}">
      <dgm:prSet/>
      <dgm:spPr/>
      <dgm:t>
        <a:bodyPr/>
        <a:lstStyle/>
        <a:p>
          <a:pPr latinLnBrk="1"/>
          <a:endParaRPr lang="ko-KR" altLang="en-US" b="1"/>
        </a:p>
      </dgm:t>
    </dgm:pt>
    <dgm:pt modelId="{4EF6566A-5E87-4C5A-A7DB-462002A53A07}">
      <dgm:prSet phldrT="[텍스트]"/>
      <dgm:spPr/>
      <dgm:t>
        <a:bodyPr/>
        <a:lstStyle/>
        <a:p>
          <a:pPr latinLnBrk="1"/>
          <a:r>
            <a:rPr lang="ko-KR" altLang="en-US" b="1" dirty="0"/>
            <a:t>인자 입력</a:t>
          </a:r>
        </a:p>
      </dgm:t>
    </dgm:pt>
    <dgm:pt modelId="{232AD0C9-6C0C-4DAD-9128-BDFAA41972A5}" type="parTrans" cxnId="{42A1FC96-971B-448F-A371-7C71062C5E82}">
      <dgm:prSet/>
      <dgm:spPr/>
      <dgm:t>
        <a:bodyPr/>
        <a:lstStyle/>
        <a:p>
          <a:pPr latinLnBrk="1"/>
          <a:endParaRPr lang="ko-KR" altLang="en-US" b="1"/>
        </a:p>
      </dgm:t>
    </dgm:pt>
    <dgm:pt modelId="{79897AF9-E8D5-48EB-A5EF-855A2CEF408E}" type="sibTrans" cxnId="{42A1FC96-971B-448F-A371-7C71062C5E82}">
      <dgm:prSet/>
      <dgm:spPr/>
      <dgm:t>
        <a:bodyPr/>
        <a:lstStyle/>
        <a:p>
          <a:pPr latinLnBrk="1"/>
          <a:endParaRPr lang="ko-KR" altLang="en-US" b="1"/>
        </a:p>
      </dgm:t>
    </dgm:pt>
    <dgm:pt modelId="{7B34717B-BAE1-4F58-AC78-ED5ADD0CC7ED}">
      <dgm:prSet phldrT="[텍스트]"/>
      <dgm:spPr/>
      <dgm:t>
        <a:bodyPr/>
        <a:lstStyle/>
        <a:p>
          <a:pPr latinLnBrk="1"/>
          <a:r>
            <a:rPr lang="ko-KR" altLang="en-US" b="1" dirty="0"/>
            <a:t>이벤트 루프 진입</a:t>
          </a:r>
        </a:p>
      </dgm:t>
    </dgm:pt>
    <dgm:pt modelId="{39B1B319-5FA3-478F-8282-58E38EE608E4}" type="parTrans" cxnId="{EE8AF697-94ED-432B-83DA-B00B5A75A6A4}">
      <dgm:prSet/>
      <dgm:spPr/>
      <dgm:t>
        <a:bodyPr/>
        <a:lstStyle/>
        <a:p>
          <a:pPr latinLnBrk="1"/>
          <a:endParaRPr lang="ko-KR" altLang="en-US" b="1"/>
        </a:p>
      </dgm:t>
    </dgm:pt>
    <dgm:pt modelId="{A2A1EAC9-1D30-4632-8EF8-69681302EDCA}" type="sibTrans" cxnId="{EE8AF697-94ED-432B-83DA-B00B5A75A6A4}">
      <dgm:prSet/>
      <dgm:spPr/>
      <dgm:t>
        <a:bodyPr/>
        <a:lstStyle/>
        <a:p>
          <a:pPr latinLnBrk="1"/>
          <a:endParaRPr lang="ko-KR" altLang="en-US" b="1"/>
        </a:p>
      </dgm:t>
    </dgm:pt>
    <dgm:pt modelId="{DA084BDC-F67E-42F5-804A-1B0CE76E5AEA}">
      <dgm:prSet phldrT="[텍스트]"/>
      <dgm:spPr/>
      <dgm:t>
        <a:bodyPr/>
        <a:lstStyle/>
        <a:p>
          <a:pPr latinLnBrk="1"/>
          <a:r>
            <a:rPr lang="ko-KR" altLang="en-US" b="1" dirty="0"/>
            <a:t>결과값 출력</a:t>
          </a:r>
        </a:p>
      </dgm:t>
    </dgm:pt>
    <dgm:pt modelId="{1F6C9AEC-F3B9-4FEC-B0F4-18A637C27D7D}" type="parTrans" cxnId="{CA78DBFA-8B4A-46C8-ACF8-B5776F26E6B3}">
      <dgm:prSet/>
      <dgm:spPr/>
      <dgm:t>
        <a:bodyPr/>
        <a:lstStyle/>
        <a:p>
          <a:pPr latinLnBrk="1"/>
          <a:endParaRPr lang="ko-KR" altLang="en-US" b="1"/>
        </a:p>
      </dgm:t>
    </dgm:pt>
    <dgm:pt modelId="{A41046D7-E498-44F6-A5AC-5D5C56E3C944}" type="sibTrans" cxnId="{CA78DBFA-8B4A-46C8-ACF8-B5776F26E6B3}">
      <dgm:prSet/>
      <dgm:spPr/>
      <dgm:t>
        <a:bodyPr/>
        <a:lstStyle/>
        <a:p>
          <a:pPr latinLnBrk="1"/>
          <a:endParaRPr lang="ko-KR" altLang="en-US" b="1"/>
        </a:p>
      </dgm:t>
    </dgm:pt>
    <dgm:pt modelId="{528EA6C1-8B39-4F00-AC68-3CAD6371092C}">
      <dgm:prSet phldrT="[텍스트]"/>
      <dgm:spPr/>
      <dgm:t>
        <a:bodyPr/>
        <a:lstStyle/>
        <a:p>
          <a:pPr latinLnBrk="1"/>
          <a:r>
            <a:rPr lang="ko-KR" altLang="en-US" b="1" dirty="0"/>
            <a:t>이벤트 루프 탈출</a:t>
          </a:r>
        </a:p>
      </dgm:t>
    </dgm:pt>
    <dgm:pt modelId="{8CD83049-3FD6-41C3-8E76-12FE35C2A727}" type="parTrans" cxnId="{A4CE0581-2C31-4B6A-A942-A6FC0BE20A6C}">
      <dgm:prSet/>
      <dgm:spPr/>
      <dgm:t>
        <a:bodyPr/>
        <a:lstStyle/>
        <a:p>
          <a:pPr latinLnBrk="1"/>
          <a:endParaRPr lang="ko-KR" altLang="en-US" b="1"/>
        </a:p>
      </dgm:t>
    </dgm:pt>
    <dgm:pt modelId="{BC897660-3367-4B20-9167-B261D7C09BEC}" type="sibTrans" cxnId="{A4CE0581-2C31-4B6A-A942-A6FC0BE20A6C}">
      <dgm:prSet/>
      <dgm:spPr/>
      <dgm:t>
        <a:bodyPr/>
        <a:lstStyle/>
        <a:p>
          <a:pPr latinLnBrk="1"/>
          <a:endParaRPr lang="ko-KR" altLang="en-US" b="1"/>
        </a:p>
      </dgm:t>
    </dgm:pt>
    <dgm:pt modelId="{77391D4A-59C0-4ADF-A259-6DFA1C05CE36}" type="pres">
      <dgm:prSet presAssocID="{1063BA57-966E-4752-A7FC-404B1E3C7DE3}" presName="cycle" presStyleCnt="0">
        <dgm:presLayoutVars>
          <dgm:dir/>
          <dgm:resizeHandles val="exact"/>
        </dgm:presLayoutVars>
      </dgm:prSet>
      <dgm:spPr/>
    </dgm:pt>
    <dgm:pt modelId="{8F552A76-1BBD-4BA4-8D00-2F9F85E66517}" type="pres">
      <dgm:prSet presAssocID="{EA38548B-8F82-4DA8-AEF6-9AFC6F727234}" presName="node" presStyleLbl="node1" presStyleIdx="0" presStyleCnt="5">
        <dgm:presLayoutVars>
          <dgm:bulletEnabled val="1"/>
        </dgm:presLayoutVars>
      </dgm:prSet>
      <dgm:spPr/>
    </dgm:pt>
    <dgm:pt modelId="{E87A15F7-6662-46E6-AFAE-F83D74E4D051}" type="pres">
      <dgm:prSet presAssocID="{EA38548B-8F82-4DA8-AEF6-9AFC6F727234}" presName="spNode" presStyleCnt="0"/>
      <dgm:spPr/>
    </dgm:pt>
    <dgm:pt modelId="{3142CB1E-471F-4A29-A4B3-21D9DF050774}" type="pres">
      <dgm:prSet presAssocID="{9A5AE551-1FF1-482D-859D-773C70AB2B48}" presName="sibTrans" presStyleLbl="sibTrans1D1" presStyleIdx="0" presStyleCnt="5"/>
      <dgm:spPr/>
    </dgm:pt>
    <dgm:pt modelId="{76D5BA61-9846-48C1-B702-190387DBF502}" type="pres">
      <dgm:prSet presAssocID="{4EF6566A-5E87-4C5A-A7DB-462002A53A07}" presName="node" presStyleLbl="node1" presStyleIdx="1" presStyleCnt="5">
        <dgm:presLayoutVars>
          <dgm:bulletEnabled val="1"/>
        </dgm:presLayoutVars>
      </dgm:prSet>
      <dgm:spPr/>
    </dgm:pt>
    <dgm:pt modelId="{521076F7-8D9C-4B34-AECE-EEA553C89215}" type="pres">
      <dgm:prSet presAssocID="{4EF6566A-5E87-4C5A-A7DB-462002A53A07}" presName="spNode" presStyleCnt="0"/>
      <dgm:spPr/>
    </dgm:pt>
    <dgm:pt modelId="{9546D50B-68C1-42CF-BA0B-88CA4809A0BF}" type="pres">
      <dgm:prSet presAssocID="{79897AF9-E8D5-48EB-A5EF-855A2CEF408E}" presName="sibTrans" presStyleLbl="sibTrans1D1" presStyleIdx="1" presStyleCnt="5"/>
      <dgm:spPr/>
    </dgm:pt>
    <dgm:pt modelId="{13E5B805-9BAC-49D2-8096-33D17C7E8E78}" type="pres">
      <dgm:prSet presAssocID="{7B34717B-BAE1-4F58-AC78-ED5ADD0CC7ED}" presName="node" presStyleLbl="node1" presStyleIdx="2" presStyleCnt="5">
        <dgm:presLayoutVars>
          <dgm:bulletEnabled val="1"/>
        </dgm:presLayoutVars>
      </dgm:prSet>
      <dgm:spPr/>
    </dgm:pt>
    <dgm:pt modelId="{FDB44B9F-BC0C-42A3-8221-E0ADF9DEFE1F}" type="pres">
      <dgm:prSet presAssocID="{7B34717B-BAE1-4F58-AC78-ED5ADD0CC7ED}" presName="spNode" presStyleCnt="0"/>
      <dgm:spPr/>
    </dgm:pt>
    <dgm:pt modelId="{9293747E-6DE7-4B9A-91EB-090B70F8133F}" type="pres">
      <dgm:prSet presAssocID="{A2A1EAC9-1D30-4632-8EF8-69681302EDCA}" presName="sibTrans" presStyleLbl="sibTrans1D1" presStyleIdx="2" presStyleCnt="5"/>
      <dgm:spPr/>
    </dgm:pt>
    <dgm:pt modelId="{91C8B5C5-A0C1-4E55-879A-30D4558C4B51}" type="pres">
      <dgm:prSet presAssocID="{DA084BDC-F67E-42F5-804A-1B0CE76E5AEA}" presName="node" presStyleLbl="node1" presStyleIdx="3" presStyleCnt="5">
        <dgm:presLayoutVars>
          <dgm:bulletEnabled val="1"/>
        </dgm:presLayoutVars>
      </dgm:prSet>
      <dgm:spPr/>
    </dgm:pt>
    <dgm:pt modelId="{1CE04120-9C73-41C7-9691-6C35E5924F97}" type="pres">
      <dgm:prSet presAssocID="{DA084BDC-F67E-42F5-804A-1B0CE76E5AEA}" presName="spNode" presStyleCnt="0"/>
      <dgm:spPr/>
    </dgm:pt>
    <dgm:pt modelId="{21F948E2-433A-494C-B400-0E29C532160C}" type="pres">
      <dgm:prSet presAssocID="{A41046D7-E498-44F6-A5AC-5D5C56E3C944}" presName="sibTrans" presStyleLbl="sibTrans1D1" presStyleIdx="3" presStyleCnt="5"/>
      <dgm:spPr/>
    </dgm:pt>
    <dgm:pt modelId="{FA41E874-E3B9-4C78-B770-BAF2D9C1818B}" type="pres">
      <dgm:prSet presAssocID="{528EA6C1-8B39-4F00-AC68-3CAD6371092C}" presName="node" presStyleLbl="node1" presStyleIdx="4" presStyleCnt="5">
        <dgm:presLayoutVars>
          <dgm:bulletEnabled val="1"/>
        </dgm:presLayoutVars>
      </dgm:prSet>
      <dgm:spPr/>
    </dgm:pt>
    <dgm:pt modelId="{9F6F8208-E650-47E2-8022-AD361DA43E3B}" type="pres">
      <dgm:prSet presAssocID="{528EA6C1-8B39-4F00-AC68-3CAD6371092C}" presName="spNode" presStyleCnt="0"/>
      <dgm:spPr/>
    </dgm:pt>
    <dgm:pt modelId="{4D969278-6587-4198-BAA7-F0B89D75E295}" type="pres">
      <dgm:prSet presAssocID="{BC897660-3367-4B20-9167-B261D7C09BEC}" presName="sibTrans" presStyleLbl="sibTrans1D1" presStyleIdx="4" presStyleCnt="5"/>
      <dgm:spPr/>
    </dgm:pt>
  </dgm:ptLst>
  <dgm:cxnLst>
    <dgm:cxn modelId="{54A0DC0A-E1FA-4B78-8CA3-3C166CBB5ACA}" type="presOf" srcId="{7B34717B-BAE1-4F58-AC78-ED5ADD0CC7ED}" destId="{13E5B805-9BAC-49D2-8096-33D17C7E8E78}" srcOrd="0" destOrd="0" presId="urn:microsoft.com/office/officeart/2005/8/layout/cycle5"/>
    <dgm:cxn modelId="{707BF20D-D01A-42B2-8648-C4776F79C740}" type="presOf" srcId="{EA38548B-8F82-4DA8-AEF6-9AFC6F727234}" destId="{8F552A76-1BBD-4BA4-8D00-2F9F85E66517}" srcOrd="0" destOrd="0" presId="urn:microsoft.com/office/officeart/2005/8/layout/cycle5"/>
    <dgm:cxn modelId="{9825431C-AC79-43A1-BE3B-2C06E504E605}" type="presOf" srcId="{A41046D7-E498-44F6-A5AC-5D5C56E3C944}" destId="{21F948E2-433A-494C-B400-0E29C532160C}" srcOrd="0" destOrd="0" presId="urn:microsoft.com/office/officeart/2005/8/layout/cycle5"/>
    <dgm:cxn modelId="{E980B621-B5AD-4417-8BA7-FD3BC3C3C48B}" type="presOf" srcId="{79897AF9-E8D5-48EB-A5EF-855A2CEF408E}" destId="{9546D50B-68C1-42CF-BA0B-88CA4809A0BF}" srcOrd="0" destOrd="0" presId="urn:microsoft.com/office/officeart/2005/8/layout/cycle5"/>
    <dgm:cxn modelId="{B9203529-F9C4-41E3-88B6-0349BDE085E9}" type="presOf" srcId="{9A5AE551-1FF1-482D-859D-773C70AB2B48}" destId="{3142CB1E-471F-4A29-A4B3-21D9DF050774}" srcOrd="0" destOrd="0" presId="urn:microsoft.com/office/officeart/2005/8/layout/cycle5"/>
    <dgm:cxn modelId="{E0C3553A-71AA-40BB-BAF8-0E396B589551}" srcId="{1063BA57-966E-4752-A7FC-404B1E3C7DE3}" destId="{EA38548B-8F82-4DA8-AEF6-9AFC6F727234}" srcOrd="0" destOrd="0" parTransId="{A2C914BB-07F6-47A8-B13A-473F002EB9B2}" sibTransId="{9A5AE551-1FF1-482D-859D-773C70AB2B48}"/>
    <dgm:cxn modelId="{26F11446-7E5E-41E3-AB90-D26AD388BFA2}" type="presOf" srcId="{1063BA57-966E-4752-A7FC-404B1E3C7DE3}" destId="{77391D4A-59C0-4ADF-A259-6DFA1C05CE36}" srcOrd="0" destOrd="0" presId="urn:microsoft.com/office/officeart/2005/8/layout/cycle5"/>
    <dgm:cxn modelId="{FA588270-5A1D-4B2B-8B07-5D1598E11C65}" type="presOf" srcId="{4EF6566A-5E87-4C5A-A7DB-462002A53A07}" destId="{76D5BA61-9846-48C1-B702-190387DBF502}" srcOrd="0" destOrd="0" presId="urn:microsoft.com/office/officeart/2005/8/layout/cycle5"/>
    <dgm:cxn modelId="{9AB4CB74-7909-42CB-BC80-57FAE3260FCB}" type="presOf" srcId="{DA084BDC-F67E-42F5-804A-1B0CE76E5AEA}" destId="{91C8B5C5-A0C1-4E55-879A-30D4558C4B51}" srcOrd="0" destOrd="0" presId="urn:microsoft.com/office/officeart/2005/8/layout/cycle5"/>
    <dgm:cxn modelId="{A4CE0581-2C31-4B6A-A942-A6FC0BE20A6C}" srcId="{1063BA57-966E-4752-A7FC-404B1E3C7DE3}" destId="{528EA6C1-8B39-4F00-AC68-3CAD6371092C}" srcOrd="4" destOrd="0" parTransId="{8CD83049-3FD6-41C3-8E76-12FE35C2A727}" sibTransId="{BC897660-3367-4B20-9167-B261D7C09BEC}"/>
    <dgm:cxn modelId="{42A1FC96-971B-448F-A371-7C71062C5E82}" srcId="{1063BA57-966E-4752-A7FC-404B1E3C7DE3}" destId="{4EF6566A-5E87-4C5A-A7DB-462002A53A07}" srcOrd="1" destOrd="0" parTransId="{232AD0C9-6C0C-4DAD-9128-BDFAA41972A5}" sibTransId="{79897AF9-E8D5-48EB-A5EF-855A2CEF408E}"/>
    <dgm:cxn modelId="{EE8AF697-94ED-432B-83DA-B00B5A75A6A4}" srcId="{1063BA57-966E-4752-A7FC-404B1E3C7DE3}" destId="{7B34717B-BAE1-4F58-AC78-ED5ADD0CC7ED}" srcOrd="2" destOrd="0" parTransId="{39B1B319-5FA3-478F-8282-58E38EE608E4}" sibTransId="{A2A1EAC9-1D30-4632-8EF8-69681302EDCA}"/>
    <dgm:cxn modelId="{A5FAAEA9-99C0-48D0-96B7-C1A52C7ED39B}" type="presOf" srcId="{528EA6C1-8B39-4F00-AC68-3CAD6371092C}" destId="{FA41E874-E3B9-4C78-B770-BAF2D9C1818B}" srcOrd="0" destOrd="0" presId="urn:microsoft.com/office/officeart/2005/8/layout/cycle5"/>
    <dgm:cxn modelId="{A4E67AE7-2A0D-49CD-8B0D-31F1C7905D73}" type="presOf" srcId="{BC897660-3367-4B20-9167-B261D7C09BEC}" destId="{4D969278-6587-4198-BAA7-F0B89D75E295}" srcOrd="0" destOrd="0" presId="urn:microsoft.com/office/officeart/2005/8/layout/cycle5"/>
    <dgm:cxn modelId="{CA78DBFA-8B4A-46C8-ACF8-B5776F26E6B3}" srcId="{1063BA57-966E-4752-A7FC-404B1E3C7DE3}" destId="{DA084BDC-F67E-42F5-804A-1B0CE76E5AEA}" srcOrd="3" destOrd="0" parTransId="{1F6C9AEC-F3B9-4FEC-B0F4-18A637C27D7D}" sibTransId="{A41046D7-E498-44F6-A5AC-5D5C56E3C944}"/>
    <dgm:cxn modelId="{6CFAF2FB-47C5-4D64-A338-CE0C97EDA0B4}" type="presOf" srcId="{A2A1EAC9-1D30-4632-8EF8-69681302EDCA}" destId="{9293747E-6DE7-4B9A-91EB-090B70F8133F}" srcOrd="0" destOrd="0" presId="urn:microsoft.com/office/officeart/2005/8/layout/cycle5"/>
    <dgm:cxn modelId="{D04FAC84-BCAE-4D8B-8117-32D25224B4C3}" type="presParOf" srcId="{77391D4A-59C0-4ADF-A259-6DFA1C05CE36}" destId="{8F552A76-1BBD-4BA4-8D00-2F9F85E66517}" srcOrd="0" destOrd="0" presId="urn:microsoft.com/office/officeart/2005/8/layout/cycle5"/>
    <dgm:cxn modelId="{DFD82FF8-8D3B-4261-A0BD-9C9468AEBB9F}" type="presParOf" srcId="{77391D4A-59C0-4ADF-A259-6DFA1C05CE36}" destId="{E87A15F7-6662-46E6-AFAE-F83D74E4D051}" srcOrd="1" destOrd="0" presId="urn:microsoft.com/office/officeart/2005/8/layout/cycle5"/>
    <dgm:cxn modelId="{77B79DED-C825-45B5-BD52-71E203373D90}" type="presParOf" srcId="{77391D4A-59C0-4ADF-A259-6DFA1C05CE36}" destId="{3142CB1E-471F-4A29-A4B3-21D9DF050774}" srcOrd="2" destOrd="0" presId="urn:microsoft.com/office/officeart/2005/8/layout/cycle5"/>
    <dgm:cxn modelId="{D16791FC-75FA-4E7E-AE0A-57A880432483}" type="presParOf" srcId="{77391D4A-59C0-4ADF-A259-6DFA1C05CE36}" destId="{76D5BA61-9846-48C1-B702-190387DBF502}" srcOrd="3" destOrd="0" presId="urn:microsoft.com/office/officeart/2005/8/layout/cycle5"/>
    <dgm:cxn modelId="{309577FE-201B-4BC2-944C-6FE2EAB23064}" type="presParOf" srcId="{77391D4A-59C0-4ADF-A259-6DFA1C05CE36}" destId="{521076F7-8D9C-4B34-AECE-EEA553C89215}" srcOrd="4" destOrd="0" presId="urn:microsoft.com/office/officeart/2005/8/layout/cycle5"/>
    <dgm:cxn modelId="{EC8BFBD4-0E1F-4ADA-B624-AEE670A3251F}" type="presParOf" srcId="{77391D4A-59C0-4ADF-A259-6DFA1C05CE36}" destId="{9546D50B-68C1-42CF-BA0B-88CA4809A0BF}" srcOrd="5" destOrd="0" presId="urn:microsoft.com/office/officeart/2005/8/layout/cycle5"/>
    <dgm:cxn modelId="{7945B27C-902F-4775-A81C-69C5DFEE0525}" type="presParOf" srcId="{77391D4A-59C0-4ADF-A259-6DFA1C05CE36}" destId="{13E5B805-9BAC-49D2-8096-33D17C7E8E78}" srcOrd="6" destOrd="0" presId="urn:microsoft.com/office/officeart/2005/8/layout/cycle5"/>
    <dgm:cxn modelId="{524C4878-0677-45FC-9E0C-09034B187556}" type="presParOf" srcId="{77391D4A-59C0-4ADF-A259-6DFA1C05CE36}" destId="{FDB44B9F-BC0C-42A3-8221-E0ADF9DEFE1F}" srcOrd="7" destOrd="0" presId="urn:microsoft.com/office/officeart/2005/8/layout/cycle5"/>
    <dgm:cxn modelId="{0C3F7D8D-A091-458B-9F98-AAA199EBFA2F}" type="presParOf" srcId="{77391D4A-59C0-4ADF-A259-6DFA1C05CE36}" destId="{9293747E-6DE7-4B9A-91EB-090B70F8133F}" srcOrd="8" destOrd="0" presId="urn:microsoft.com/office/officeart/2005/8/layout/cycle5"/>
    <dgm:cxn modelId="{65D3C2CB-6912-45E8-A800-B29910FDD7C8}" type="presParOf" srcId="{77391D4A-59C0-4ADF-A259-6DFA1C05CE36}" destId="{91C8B5C5-A0C1-4E55-879A-30D4558C4B51}" srcOrd="9" destOrd="0" presId="urn:microsoft.com/office/officeart/2005/8/layout/cycle5"/>
    <dgm:cxn modelId="{D7458FDE-2279-4BED-BCD9-DF227997239D}" type="presParOf" srcId="{77391D4A-59C0-4ADF-A259-6DFA1C05CE36}" destId="{1CE04120-9C73-41C7-9691-6C35E5924F97}" srcOrd="10" destOrd="0" presId="urn:microsoft.com/office/officeart/2005/8/layout/cycle5"/>
    <dgm:cxn modelId="{91EB4171-0C3C-44D4-863F-8A38F1AD0C46}" type="presParOf" srcId="{77391D4A-59C0-4ADF-A259-6DFA1C05CE36}" destId="{21F948E2-433A-494C-B400-0E29C532160C}" srcOrd="11" destOrd="0" presId="urn:microsoft.com/office/officeart/2005/8/layout/cycle5"/>
    <dgm:cxn modelId="{22463DCD-4A8D-41A4-BB5D-94448F36D30A}" type="presParOf" srcId="{77391D4A-59C0-4ADF-A259-6DFA1C05CE36}" destId="{FA41E874-E3B9-4C78-B770-BAF2D9C1818B}" srcOrd="12" destOrd="0" presId="urn:microsoft.com/office/officeart/2005/8/layout/cycle5"/>
    <dgm:cxn modelId="{E86897DE-2B87-48F5-9EE1-7420AB3EA4AE}" type="presParOf" srcId="{77391D4A-59C0-4ADF-A259-6DFA1C05CE36}" destId="{9F6F8208-E650-47E2-8022-AD361DA43E3B}" srcOrd="13" destOrd="0" presId="urn:microsoft.com/office/officeart/2005/8/layout/cycle5"/>
    <dgm:cxn modelId="{BACD6AFD-88D7-47EC-B08C-67B300B520B3}" type="presParOf" srcId="{77391D4A-59C0-4ADF-A259-6DFA1C05CE36}" destId="{4D969278-6587-4198-BAA7-F0B89D75E295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69116C-4F28-45C5-A37C-728571883F9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DBEFCF-9112-489B-A20F-E38DCDFB488E}">
      <dgm:prSet/>
      <dgm:spPr/>
      <dgm:t>
        <a:bodyPr/>
        <a:lstStyle/>
        <a:p>
          <a:r>
            <a:rPr lang="ko-KR" b="1" dirty="0"/>
            <a:t>종목 선정 알고리즘</a:t>
          </a:r>
          <a:endParaRPr lang="en-US" dirty="0"/>
        </a:p>
      </dgm:t>
    </dgm:pt>
    <dgm:pt modelId="{BDD0E145-8B47-4BD2-AE79-76B0F7E6D297}" type="parTrans" cxnId="{078F6590-0217-4159-9A48-3EBBB58172E7}">
      <dgm:prSet/>
      <dgm:spPr/>
      <dgm:t>
        <a:bodyPr/>
        <a:lstStyle/>
        <a:p>
          <a:endParaRPr lang="en-US"/>
        </a:p>
      </dgm:t>
    </dgm:pt>
    <dgm:pt modelId="{2D277697-98A5-4A68-88F9-52F8C830B8FC}" type="sibTrans" cxnId="{078F6590-0217-4159-9A48-3EBBB58172E7}">
      <dgm:prSet/>
      <dgm:spPr/>
      <dgm:t>
        <a:bodyPr/>
        <a:lstStyle/>
        <a:p>
          <a:endParaRPr lang="en-US"/>
        </a:p>
      </dgm:t>
    </dgm:pt>
    <dgm:pt modelId="{1889D488-AB8A-422D-991F-ED11C6E28D02}">
      <dgm:prSet/>
      <dgm:spPr/>
      <dgm:t>
        <a:bodyPr/>
        <a:lstStyle/>
        <a:p>
          <a:r>
            <a:rPr lang="ko-KR" b="1"/>
            <a:t>일봉차트 조회의 비효율성</a:t>
          </a:r>
          <a:endParaRPr lang="en-US"/>
        </a:p>
      </dgm:t>
    </dgm:pt>
    <dgm:pt modelId="{8536C535-8B9D-40C2-914C-E3A8670365B1}" type="parTrans" cxnId="{22022F10-0FDD-403F-A595-7FF056BB5487}">
      <dgm:prSet/>
      <dgm:spPr/>
      <dgm:t>
        <a:bodyPr/>
        <a:lstStyle/>
        <a:p>
          <a:endParaRPr lang="en-US"/>
        </a:p>
      </dgm:t>
    </dgm:pt>
    <dgm:pt modelId="{28D0C04D-62EF-47DE-9A62-B8DE82F42CE5}" type="sibTrans" cxnId="{22022F10-0FDD-403F-A595-7FF056BB5487}">
      <dgm:prSet/>
      <dgm:spPr/>
      <dgm:t>
        <a:bodyPr/>
        <a:lstStyle/>
        <a:p>
          <a:endParaRPr lang="en-US"/>
        </a:p>
      </dgm:t>
    </dgm:pt>
    <dgm:pt modelId="{2A3DC793-0102-478A-A9CF-7584A04CC846}">
      <dgm:prSet/>
      <dgm:spPr/>
      <dgm:t>
        <a:bodyPr/>
        <a:lstStyle/>
        <a:p>
          <a:r>
            <a:rPr lang="ko-KR" b="1" dirty="0"/>
            <a:t>프로그램의 정</a:t>
          </a:r>
          <a:r>
            <a:rPr lang="ko-KR" altLang="en-US" b="1" dirty="0"/>
            <a:t>교함</a:t>
          </a:r>
          <a:endParaRPr lang="en-US" dirty="0"/>
        </a:p>
      </dgm:t>
    </dgm:pt>
    <dgm:pt modelId="{F4B6FB22-AFC7-4053-9730-63979E74FF6C}" type="parTrans" cxnId="{1E388941-5B66-41FC-BF40-FCDFF38D7931}">
      <dgm:prSet/>
      <dgm:spPr/>
      <dgm:t>
        <a:bodyPr/>
        <a:lstStyle/>
        <a:p>
          <a:endParaRPr lang="en-US"/>
        </a:p>
      </dgm:t>
    </dgm:pt>
    <dgm:pt modelId="{C2F5CBF7-BCAD-4444-B8F2-236519289949}" type="sibTrans" cxnId="{1E388941-5B66-41FC-BF40-FCDFF38D7931}">
      <dgm:prSet/>
      <dgm:spPr/>
      <dgm:t>
        <a:bodyPr/>
        <a:lstStyle/>
        <a:p>
          <a:endParaRPr lang="en-US"/>
        </a:p>
      </dgm:t>
    </dgm:pt>
    <dgm:pt modelId="{4198ED98-2F1F-4F14-812E-30525B537C5B}">
      <dgm:prSet/>
      <dgm:spPr/>
      <dgm:t>
        <a:bodyPr/>
        <a:lstStyle/>
        <a:p>
          <a:r>
            <a:rPr lang="ko-KR" b="1" dirty="0"/>
            <a:t>카카오톡과 연동</a:t>
          </a:r>
          <a:endParaRPr lang="en-US" dirty="0"/>
        </a:p>
      </dgm:t>
    </dgm:pt>
    <dgm:pt modelId="{C16555AC-2F6C-437E-BBD5-4EAD17D58308}" type="parTrans" cxnId="{1D9668A0-226B-40A6-9F7E-0C7D8CEF95B1}">
      <dgm:prSet/>
      <dgm:spPr/>
      <dgm:t>
        <a:bodyPr/>
        <a:lstStyle/>
        <a:p>
          <a:endParaRPr lang="en-US"/>
        </a:p>
      </dgm:t>
    </dgm:pt>
    <dgm:pt modelId="{C3AB60E6-C336-4F18-AF71-4957957A1AD4}" type="sibTrans" cxnId="{1D9668A0-226B-40A6-9F7E-0C7D8CEF95B1}">
      <dgm:prSet/>
      <dgm:spPr/>
      <dgm:t>
        <a:bodyPr/>
        <a:lstStyle/>
        <a:p>
          <a:endParaRPr lang="en-US"/>
        </a:p>
      </dgm:t>
    </dgm:pt>
    <dgm:pt modelId="{BD6B4B86-47D8-4EC6-A938-74BAB5C4C357}">
      <dgm:prSet/>
      <dgm:spPr/>
      <dgm:t>
        <a:bodyPr/>
        <a:lstStyle/>
        <a:p>
          <a:r>
            <a:rPr lang="ko-KR" altLang="en-US" b="1" dirty="0"/>
            <a:t>거래가 한번 이루어지고 프로그램이 끊기는 현상</a:t>
          </a:r>
          <a:endParaRPr lang="en-US" dirty="0"/>
        </a:p>
      </dgm:t>
    </dgm:pt>
    <dgm:pt modelId="{25C722B8-F28B-41E9-A318-BF89C2327B43}" type="parTrans" cxnId="{581B8850-A34F-4E36-879D-136BA27DE82D}">
      <dgm:prSet/>
      <dgm:spPr/>
      <dgm:t>
        <a:bodyPr/>
        <a:lstStyle/>
        <a:p>
          <a:endParaRPr lang="en-US"/>
        </a:p>
      </dgm:t>
    </dgm:pt>
    <dgm:pt modelId="{00365B61-C7B4-490B-BB99-090AFE3068FB}" type="sibTrans" cxnId="{581B8850-A34F-4E36-879D-136BA27DE82D}">
      <dgm:prSet/>
      <dgm:spPr/>
      <dgm:t>
        <a:bodyPr/>
        <a:lstStyle/>
        <a:p>
          <a:endParaRPr lang="en-US"/>
        </a:p>
      </dgm:t>
    </dgm:pt>
    <dgm:pt modelId="{D0AE93CC-041B-403C-B543-09A3762F571A}" type="pres">
      <dgm:prSet presAssocID="{2669116C-4F28-45C5-A37C-728571883F92}" presName="diagram" presStyleCnt="0">
        <dgm:presLayoutVars>
          <dgm:dir/>
          <dgm:resizeHandles val="exact"/>
        </dgm:presLayoutVars>
      </dgm:prSet>
      <dgm:spPr/>
    </dgm:pt>
    <dgm:pt modelId="{CC7D4601-CD2D-452A-9CA4-50CB7F6E2FD4}" type="pres">
      <dgm:prSet presAssocID="{17DBEFCF-9112-489B-A20F-E38DCDFB488E}" presName="node" presStyleLbl="node1" presStyleIdx="0" presStyleCnt="5">
        <dgm:presLayoutVars>
          <dgm:bulletEnabled val="1"/>
        </dgm:presLayoutVars>
      </dgm:prSet>
      <dgm:spPr/>
    </dgm:pt>
    <dgm:pt modelId="{2F992336-924F-4D11-8BA5-418992D5C0AD}" type="pres">
      <dgm:prSet presAssocID="{2D277697-98A5-4A68-88F9-52F8C830B8FC}" presName="sibTrans" presStyleCnt="0"/>
      <dgm:spPr/>
    </dgm:pt>
    <dgm:pt modelId="{A3E5C34F-5632-4317-A5C8-9782BE063862}" type="pres">
      <dgm:prSet presAssocID="{1889D488-AB8A-422D-991F-ED11C6E28D02}" presName="node" presStyleLbl="node1" presStyleIdx="1" presStyleCnt="5">
        <dgm:presLayoutVars>
          <dgm:bulletEnabled val="1"/>
        </dgm:presLayoutVars>
      </dgm:prSet>
      <dgm:spPr/>
    </dgm:pt>
    <dgm:pt modelId="{4326758E-1D1C-4CD0-8282-DF4DFA06CFCF}" type="pres">
      <dgm:prSet presAssocID="{28D0C04D-62EF-47DE-9A62-B8DE82F42CE5}" presName="sibTrans" presStyleCnt="0"/>
      <dgm:spPr/>
    </dgm:pt>
    <dgm:pt modelId="{6BEC40DF-E8EF-4F7B-B8B9-0F40FC12146B}" type="pres">
      <dgm:prSet presAssocID="{2A3DC793-0102-478A-A9CF-7584A04CC846}" presName="node" presStyleLbl="node1" presStyleIdx="2" presStyleCnt="5">
        <dgm:presLayoutVars>
          <dgm:bulletEnabled val="1"/>
        </dgm:presLayoutVars>
      </dgm:prSet>
      <dgm:spPr/>
    </dgm:pt>
    <dgm:pt modelId="{8020F512-EE51-45C9-85A6-C0714C709657}" type="pres">
      <dgm:prSet presAssocID="{C2F5CBF7-BCAD-4444-B8F2-236519289949}" presName="sibTrans" presStyleCnt="0"/>
      <dgm:spPr/>
    </dgm:pt>
    <dgm:pt modelId="{3B96978E-873E-41BB-9488-EF25A1EB3442}" type="pres">
      <dgm:prSet presAssocID="{4198ED98-2F1F-4F14-812E-30525B537C5B}" presName="node" presStyleLbl="node1" presStyleIdx="3" presStyleCnt="5">
        <dgm:presLayoutVars>
          <dgm:bulletEnabled val="1"/>
        </dgm:presLayoutVars>
      </dgm:prSet>
      <dgm:spPr/>
    </dgm:pt>
    <dgm:pt modelId="{FD0DE576-DD68-4D82-A348-81AB3CBDF9D2}" type="pres">
      <dgm:prSet presAssocID="{C3AB60E6-C336-4F18-AF71-4957957A1AD4}" presName="sibTrans" presStyleCnt="0"/>
      <dgm:spPr/>
    </dgm:pt>
    <dgm:pt modelId="{85CEB767-ECD2-4B24-B844-895FAC2BA6CC}" type="pres">
      <dgm:prSet presAssocID="{BD6B4B86-47D8-4EC6-A938-74BAB5C4C357}" presName="node" presStyleLbl="node1" presStyleIdx="4" presStyleCnt="5">
        <dgm:presLayoutVars>
          <dgm:bulletEnabled val="1"/>
        </dgm:presLayoutVars>
      </dgm:prSet>
      <dgm:spPr/>
    </dgm:pt>
  </dgm:ptLst>
  <dgm:cxnLst>
    <dgm:cxn modelId="{9441ED0A-6CC3-460A-8923-971CF9907558}" type="presOf" srcId="{BD6B4B86-47D8-4EC6-A938-74BAB5C4C357}" destId="{85CEB767-ECD2-4B24-B844-895FAC2BA6CC}" srcOrd="0" destOrd="0" presId="urn:microsoft.com/office/officeart/2005/8/layout/default"/>
    <dgm:cxn modelId="{22022F10-0FDD-403F-A595-7FF056BB5487}" srcId="{2669116C-4F28-45C5-A37C-728571883F92}" destId="{1889D488-AB8A-422D-991F-ED11C6E28D02}" srcOrd="1" destOrd="0" parTransId="{8536C535-8B9D-40C2-914C-E3A8670365B1}" sibTransId="{28D0C04D-62EF-47DE-9A62-B8DE82F42CE5}"/>
    <dgm:cxn modelId="{11432428-E7E9-4ED6-A861-173E4B856E8A}" type="presOf" srcId="{2A3DC793-0102-478A-A9CF-7584A04CC846}" destId="{6BEC40DF-E8EF-4F7B-B8B9-0F40FC12146B}" srcOrd="0" destOrd="0" presId="urn:microsoft.com/office/officeart/2005/8/layout/default"/>
    <dgm:cxn modelId="{7E03263A-4725-4395-8CB0-A51DB4B7FD78}" type="presOf" srcId="{4198ED98-2F1F-4F14-812E-30525B537C5B}" destId="{3B96978E-873E-41BB-9488-EF25A1EB3442}" srcOrd="0" destOrd="0" presId="urn:microsoft.com/office/officeart/2005/8/layout/default"/>
    <dgm:cxn modelId="{1E388941-5B66-41FC-BF40-FCDFF38D7931}" srcId="{2669116C-4F28-45C5-A37C-728571883F92}" destId="{2A3DC793-0102-478A-A9CF-7584A04CC846}" srcOrd="2" destOrd="0" parTransId="{F4B6FB22-AFC7-4053-9730-63979E74FF6C}" sibTransId="{C2F5CBF7-BCAD-4444-B8F2-236519289949}"/>
    <dgm:cxn modelId="{25444967-0418-4E4E-83A2-12FF1A7C972B}" type="presOf" srcId="{17DBEFCF-9112-489B-A20F-E38DCDFB488E}" destId="{CC7D4601-CD2D-452A-9CA4-50CB7F6E2FD4}" srcOrd="0" destOrd="0" presId="urn:microsoft.com/office/officeart/2005/8/layout/default"/>
    <dgm:cxn modelId="{581B8850-A34F-4E36-879D-136BA27DE82D}" srcId="{2669116C-4F28-45C5-A37C-728571883F92}" destId="{BD6B4B86-47D8-4EC6-A938-74BAB5C4C357}" srcOrd="4" destOrd="0" parTransId="{25C722B8-F28B-41E9-A318-BF89C2327B43}" sibTransId="{00365B61-C7B4-490B-BB99-090AFE3068FB}"/>
    <dgm:cxn modelId="{CAA4237D-C4F2-42C2-917E-90E937D12E62}" type="presOf" srcId="{2669116C-4F28-45C5-A37C-728571883F92}" destId="{D0AE93CC-041B-403C-B543-09A3762F571A}" srcOrd="0" destOrd="0" presId="urn:microsoft.com/office/officeart/2005/8/layout/default"/>
    <dgm:cxn modelId="{078F6590-0217-4159-9A48-3EBBB58172E7}" srcId="{2669116C-4F28-45C5-A37C-728571883F92}" destId="{17DBEFCF-9112-489B-A20F-E38DCDFB488E}" srcOrd="0" destOrd="0" parTransId="{BDD0E145-8B47-4BD2-AE79-76B0F7E6D297}" sibTransId="{2D277697-98A5-4A68-88F9-52F8C830B8FC}"/>
    <dgm:cxn modelId="{1D9668A0-226B-40A6-9F7E-0C7D8CEF95B1}" srcId="{2669116C-4F28-45C5-A37C-728571883F92}" destId="{4198ED98-2F1F-4F14-812E-30525B537C5B}" srcOrd="3" destOrd="0" parTransId="{C16555AC-2F6C-437E-BBD5-4EAD17D58308}" sibTransId="{C3AB60E6-C336-4F18-AF71-4957957A1AD4}"/>
    <dgm:cxn modelId="{CFE05FCC-41DB-4F73-8DCE-0C149BDDF432}" type="presOf" srcId="{1889D488-AB8A-422D-991F-ED11C6E28D02}" destId="{A3E5C34F-5632-4317-A5C8-9782BE063862}" srcOrd="0" destOrd="0" presId="urn:microsoft.com/office/officeart/2005/8/layout/default"/>
    <dgm:cxn modelId="{F5ED77CE-B6FA-4ADC-9C36-655A5320EEB9}" type="presParOf" srcId="{D0AE93CC-041B-403C-B543-09A3762F571A}" destId="{CC7D4601-CD2D-452A-9CA4-50CB7F6E2FD4}" srcOrd="0" destOrd="0" presId="urn:microsoft.com/office/officeart/2005/8/layout/default"/>
    <dgm:cxn modelId="{FB407DC6-72E4-4882-A65D-CEF7A5058982}" type="presParOf" srcId="{D0AE93CC-041B-403C-B543-09A3762F571A}" destId="{2F992336-924F-4D11-8BA5-418992D5C0AD}" srcOrd="1" destOrd="0" presId="urn:microsoft.com/office/officeart/2005/8/layout/default"/>
    <dgm:cxn modelId="{9CA3C2F2-ECD3-4FEB-B4D2-7A703C6FDAB2}" type="presParOf" srcId="{D0AE93CC-041B-403C-B543-09A3762F571A}" destId="{A3E5C34F-5632-4317-A5C8-9782BE063862}" srcOrd="2" destOrd="0" presId="urn:microsoft.com/office/officeart/2005/8/layout/default"/>
    <dgm:cxn modelId="{71251777-0EEB-4095-BD9E-62F17E9666E6}" type="presParOf" srcId="{D0AE93CC-041B-403C-B543-09A3762F571A}" destId="{4326758E-1D1C-4CD0-8282-DF4DFA06CFCF}" srcOrd="3" destOrd="0" presId="urn:microsoft.com/office/officeart/2005/8/layout/default"/>
    <dgm:cxn modelId="{EB1AAFC4-5783-4D3F-9AF5-45837599ED41}" type="presParOf" srcId="{D0AE93CC-041B-403C-B543-09A3762F571A}" destId="{6BEC40DF-E8EF-4F7B-B8B9-0F40FC12146B}" srcOrd="4" destOrd="0" presId="urn:microsoft.com/office/officeart/2005/8/layout/default"/>
    <dgm:cxn modelId="{3F62794F-7059-4B28-8E7A-B1E446A1872E}" type="presParOf" srcId="{D0AE93CC-041B-403C-B543-09A3762F571A}" destId="{8020F512-EE51-45C9-85A6-C0714C709657}" srcOrd="5" destOrd="0" presId="urn:microsoft.com/office/officeart/2005/8/layout/default"/>
    <dgm:cxn modelId="{E7257E43-4152-4F90-B8FF-D81E52DB9E00}" type="presParOf" srcId="{D0AE93CC-041B-403C-B543-09A3762F571A}" destId="{3B96978E-873E-41BB-9488-EF25A1EB3442}" srcOrd="6" destOrd="0" presId="urn:microsoft.com/office/officeart/2005/8/layout/default"/>
    <dgm:cxn modelId="{F5D4F28E-549E-4E32-9A8F-B8AF1185DF25}" type="presParOf" srcId="{D0AE93CC-041B-403C-B543-09A3762F571A}" destId="{FD0DE576-DD68-4D82-A348-81AB3CBDF9D2}" srcOrd="7" destOrd="0" presId="urn:microsoft.com/office/officeart/2005/8/layout/default"/>
    <dgm:cxn modelId="{CA7B1AAE-69E5-4ADF-8FE9-DFE41D39481B}" type="presParOf" srcId="{D0AE93CC-041B-403C-B543-09A3762F571A}" destId="{85CEB767-ECD2-4B24-B844-895FAC2BA6C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CDE372-0C42-4F8E-AC43-6FA86FA140E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AC2EC3-0081-4CAF-AC99-D82B5AFE7157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b="1"/>
            <a:t>어플리케이션과 서버의 교류에 대해 배울 수 있었다</a:t>
          </a:r>
          <a:r>
            <a:rPr lang="en-US" b="1"/>
            <a:t>.</a:t>
          </a:r>
        </a:p>
      </dgm:t>
    </dgm:pt>
    <dgm:pt modelId="{7EC6C3FC-6D92-4332-A986-63B4BBFA95E7}" type="parTrans" cxnId="{8AA07EC1-E3E3-4E8C-BDBF-837D63A488A1}">
      <dgm:prSet/>
      <dgm:spPr/>
      <dgm:t>
        <a:bodyPr/>
        <a:lstStyle/>
        <a:p>
          <a:endParaRPr lang="en-US" b="1"/>
        </a:p>
      </dgm:t>
    </dgm:pt>
    <dgm:pt modelId="{1C6DE7CA-F8DA-422F-B5B4-9F843D8B0E44}" type="sibTrans" cxnId="{8AA07EC1-E3E3-4E8C-BDBF-837D63A488A1}">
      <dgm:prSet/>
      <dgm:spPr/>
      <dgm:t>
        <a:bodyPr/>
        <a:lstStyle/>
        <a:p>
          <a:pPr>
            <a:lnSpc>
              <a:spcPct val="100000"/>
            </a:lnSpc>
          </a:pPr>
          <a:endParaRPr lang="en-US" b="1"/>
        </a:p>
      </dgm:t>
    </dgm:pt>
    <dgm:pt modelId="{FFCD8B0D-7603-4C71-8B06-FF039B537E05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b="1" dirty="0"/>
            <a:t>프로그래밍을 배워서</a:t>
          </a:r>
          <a:r>
            <a:rPr lang="en-US" altLang="ko-KR" b="1" dirty="0"/>
            <a:t> </a:t>
          </a:r>
          <a:r>
            <a:rPr lang="ko-KR" altLang="en-US" b="1" dirty="0"/>
            <a:t>드디어</a:t>
          </a:r>
          <a:r>
            <a:rPr lang="ko-KR" b="1" dirty="0"/>
            <a:t> 실생활에 쓸 수 있는 실용적인 도구를 만들었다</a:t>
          </a:r>
          <a:r>
            <a:rPr lang="en-US" b="1" dirty="0"/>
            <a:t>.</a:t>
          </a:r>
        </a:p>
      </dgm:t>
    </dgm:pt>
    <dgm:pt modelId="{83227F9D-F371-421A-A74D-A50BDAC7B7E8}" type="parTrans" cxnId="{6809DFF7-0B8C-4556-A6BD-62738905729F}">
      <dgm:prSet/>
      <dgm:spPr/>
      <dgm:t>
        <a:bodyPr/>
        <a:lstStyle/>
        <a:p>
          <a:endParaRPr lang="en-US" b="1"/>
        </a:p>
      </dgm:t>
    </dgm:pt>
    <dgm:pt modelId="{98206CB4-EBFE-49AD-973C-5C8A456ECA7F}" type="sibTrans" cxnId="{6809DFF7-0B8C-4556-A6BD-62738905729F}">
      <dgm:prSet/>
      <dgm:spPr/>
      <dgm:t>
        <a:bodyPr/>
        <a:lstStyle/>
        <a:p>
          <a:pPr>
            <a:lnSpc>
              <a:spcPct val="100000"/>
            </a:lnSpc>
          </a:pPr>
          <a:endParaRPr lang="en-US" b="1"/>
        </a:p>
      </dgm:t>
    </dgm:pt>
    <dgm:pt modelId="{D6487734-864C-44AD-8A09-29E0C3BFF4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Open API</a:t>
          </a:r>
          <a:r>
            <a:rPr lang="ko-KR" b="1" dirty="0"/>
            <a:t>를 개괄적으로 배웠다</a:t>
          </a:r>
          <a:r>
            <a:rPr lang="en-US" b="1" dirty="0"/>
            <a:t>.</a:t>
          </a:r>
        </a:p>
      </dgm:t>
    </dgm:pt>
    <dgm:pt modelId="{AE993AE5-E22F-43E3-8814-5E5CA5261736}" type="parTrans" cxnId="{BAD6F650-662A-4B76-824C-3648EB2816F3}">
      <dgm:prSet/>
      <dgm:spPr/>
      <dgm:t>
        <a:bodyPr/>
        <a:lstStyle/>
        <a:p>
          <a:endParaRPr lang="en-US" b="1"/>
        </a:p>
      </dgm:t>
    </dgm:pt>
    <dgm:pt modelId="{A4C58819-CC13-473D-B00B-EE2695EFB1A0}" type="sibTrans" cxnId="{BAD6F650-662A-4B76-824C-3648EB2816F3}">
      <dgm:prSet/>
      <dgm:spPr/>
      <dgm:t>
        <a:bodyPr/>
        <a:lstStyle/>
        <a:p>
          <a:pPr>
            <a:lnSpc>
              <a:spcPct val="100000"/>
            </a:lnSpc>
          </a:pPr>
          <a:endParaRPr lang="en-US" b="1"/>
        </a:p>
      </dgm:t>
    </dgm:pt>
    <dgm:pt modelId="{B3B739C5-5E89-4C31-822A-8E4FFA30B5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 err="1"/>
            <a:t>Github</a:t>
          </a:r>
          <a:r>
            <a:rPr lang="ko-KR" b="1" dirty="0"/>
            <a:t>에 프로젝트를 하나 더 채울 수 있었다</a:t>
          </a:r>
          <a:r>
            <a:rPr lang="en-US" b="1" dirty="0"/>
            <a:t>.</a:t>
          </a:r>
        </a:p>
      </dgm:t>
    </dgm:pt>
    <dgm:pt modelId="{0AD86EB4-6790-47C9-8615-A7EF668C51EF}" type="parTrans" cxnId="{28DB7004-6403-4695-AC8A-D668CF7CE149}">
      <dgm:prSet/>
      <dgm:spPr/>
      <dgm:t>
        <a:bodyPr/>
        <a:lstStyle/>
        <a:p>
          <a:endParaRPr lang="en-US" b="1"/>
        </a:p>
      </dgm:t>
    </dgm:pt>
    <dgm:pt modelId="{327FD2C5-C55F-4ADD-83B3-E90D59E0AA7E}" type="sibTrans" cxnId="{28DB7004-6403-4695-AC8A-D668CF7CE149}">
      <dgm:prSet/>
      <dgm:spPr/>
      <dgm:t>
        <a:bodyPr/>
        <a:lstStyle/>
        <a:p>
          <a:endParaRPr lang="en-US" b="1"/>
        </a:p>
      </dgm:t>
    </dgm:pt>
    <dgm:pt modelId="{5DA46A02-3391-4687-B126-E4909743E94F}" type="pres">
      <dgm:prSet presAssocID="{2ECDE372-0C42-4F8E-AC43-6FA86FA140EF}" presName="root" presStyleCnt="0">
        <dgm:presLayoutVars>
          <dgm:dir/>
          <dgm:resizeHandles val="exact"/>
        </dgm:presLayoutVars>
      </dgm:prSet>
      <dgm:spPr/>
    </dgm:pt>
    <dgm:pt modelId="{827278AF-B28B-41F5-BAF4-986CD6BC6474}" type="pres">
      <dgm:prSet presAssocID="{2ECDE372-0C42-4F8E-AC43-6FA86FA140EF}" presName="container" presStyleCnt="0">
        <dgm:presLayoutVars>
          <dgm:dir/>
          <dgm:resizeHandles val="exact"/>
        </dgm:presLayoutVars>
      </dgm:prSet>
      <dgm:spPr/>
    </dgm:pt>
    <dgm:pt modelId="{31B5EA2C-AB88-48C9-A0B1-CB3A37F6E12B}" type="pres">
      <dgm:prSet presAssocID="{A0AC2EC3-0081-4CAF-AC99-D82B5AFE7157}" presName="compNode" presStyleCnt="0"/>
      <dgm:spPr/>
    </dgm:pt>
    <dgm:pt modelId="{F8489AC3-A261-4917-91E5-D5C092461621}" type="pres">
      <dgm:prSet presAssocID="{A0AC2EC3-0081-4CAF-AC99-D82B5AFE7157}" presName="iconBgRect" presStyleLbl="bgShp" presStyleIdx="0" presStyleCnt="4"/>
      <dgm:spPr/>
    </dgm:pt>
    <dgm:pt modelId="{079F0D0B-5C9B-451B-864A-B823DB59C207}" type="pres">
      <dgm:prSet presAssocID="{A0AC2EC3-0081-4CAF-AC99-D82B5AFE715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서버"/>
        </a:ext>
      </dgm:extLst>
    </dgm:pt>
    <dgm:pt modelId="{05F6C019-A33B-4570-ADD2-0AE45DE81BB6}" type="pres">
      <dgm:prSet presAssocID="{A0AC2EC3-0081-4CAF-AC99-D82B5AFE7157}" presName="spaceRect" presStyleCnt="0"/>
      <dgm:spPr/>
    </dgm:pt>
    <dgm:pt modelId="{0357BBD9-C9EC-4CAF-BB82-68B1796F44EA}" type="pres">
      <dgm:prSet presAssocID="{A0AC2EC3-0081-4CAF-AC99-D82B5AFE7157}" presName="textRect" presStyleLbl="revTx" presStyleIdx="0" presStyleCnt="4">
        <dgm:presLayoutVars>
          <dgm:chMax val="1"/>
          <dgm:chPref val="1"/>
        </dgm:presLayoutVars>
      </dgm:prSet>
      <dgm:spPr/>
    </dgm:pt>
    <dgm:pt modelId="{DA4810B6-D909-4AF7-9BE0-D18396449D3C}" type="pres">
      <dgm:prSet presAssocID="{1C6DE7CA-F8DA-422F-B5B4-9F843D8B0E44}" presName="sibTrans" presStyleLbl="sibTrans2D1" presStyleIdx="0" presStyleCnt="0"/>
      <dgm:spPr/>
    </dgm:pt>
    <dgm:pt modelId="{C02CEDFB-2D98-4611-84A2-A85CB8AFA37B}" type="pres">
      <dgm:prSet presAssocID="{FFCD8B0D-7603-4C71-8B06-FF039B537E05}" presName="compNode" presStyleCnt="0"/>
      <dgm:spPr/>
    </dgm:pt>
    <dgm:pt modelId="{D330E9FC-4F07-4A6E-AD8E-CCF2CBA57283}" type="pres">
      <dgm:prSet presAssocID="{FFCD8B0D-7603-4C71-8B06-FF039B537E05}" presName="iconBgRect" presStyleLbl="bgShp" presStyleIdx="1" presStyleCnt="4"/>
      <dgm:spPr/>
    </dgm:pt>
    <dgm:pt modelId="{16292BB3-8425-4B58-919D-66B7862C4CF1}" type="pres">
      <dgm:prSet presAssocID="{FFCD8B0D-7603-4C71-8B06-FF039B537E0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프로그래머"/>
        </a:ext>
      </dgm:extLst>
    </dgm:pt>
    <dgm:pt modelId="{68D501EC-497C-4162-853B-E9C6C7E4E790}" type="pres">
      <dgm:prSet presAssocID="{FFCD8B0D-7603-4C71-8B06-FF039B537E05}" presName="spaceRect" presStyleCnt="0"/>
      <dgm:spPr/>
    </dgm:pt>
    <dgm:pt modelId="{B7F70394-9765-4D20-B17E-5AE739909D65}" type="pres">
      <dgm:prSet presAssocID="{FFCD8B0D-7603-4C71-8B06-FF039B537E05}" presName="textRect" presStyleLbl="revTx" presStyleIdx="1" presStyleCnt="4">
        <dgm:presLayoutVars>
          <dgm:chMax val="1"/>
          <dgm:chPref val="1"/>
        </dgm:presLayoutVars>
      </dgm:prSet>
      <dgm:spPr/>
    </dgm:pt>
    <dgm:pt modelId="{72ACE210-BB15-4629-9DE9-DC243BB6F616}" type="pres">
      <dgm:prSet presAssocID="{98206CB4-EBFE-49AD-973C-5C8A456ECA7F}" presName="sibTrans" presStyleLbl="sibTrans2D1" presStyleIdx="0" presStyleCnt="0"/>
      <dgm:spPr/>
    </dgm:pt>
    <dgm:pt modelId="{F514575B-E605-4756-8090-E45B9601B200}" type="pres">
      <dgm:prSet presAssocID="{D6487734-864C-44AD-8A09-29E0C3BFF41D}" presName="compNode" presStyleCnt="0"/>
      <dgm:spPr/>
    </dgm:pt>
    <dgm:pt modelId="{ACEB4CC1-A152-43B4-AC96-8C03B3BD4A27}" type="pres">
      <dgm:prSet presAssocID="{D6487734-864C-44AD-8A09-29E0C3BFF41D}" presName="iconBgRect" presStyleLbl="bgShp" presStyleIdx="2" presStyleCnt="4"/>
      <dgm:spPr/>
    </dgm:pt>
    <dgm:pt modelId="{9CBDD0B7-C1FF-4F80-A523-1711D17295DD}" type="pres">
      <dgm:prSet presAssocID="{D6487734-864C-44AD-8A09-29E0C3BFF41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벌레"/>
        </a:ext>
      </dgm:extLst>
    </dgm:pt>
    <dgm:pt modelId="{1A4B77A3-8FD8-4783-A55F-15C7F7186B4C}" type="pres">
      <dgm:prSet presAssocID="{D6487734-864C-44AD-8A09-29E0C3BFF41D}" presName="spaceRect" presStyleCnt="0"/>
      <dgm:spPr/>
    </dgm:pt>
    <dgm:pt modelId="{C1C4184A-22EA-4052-8A1D-36ADD29A67E5}" type="pres">
      <dgm:prSet presAssocID="{D6487734-864C-44AD-8A09-29E0C3BFF41D}" presName="textRect" presStyleLbl="revTx" presStyleIdx="2" presStyleCnt="4">
        <dgm:presLayoutVars>
          <dgm:chMax val="1"/>
          <dgm:chPref val="1"/>
        </dgm:presLayoutVars>
      </dgm:prSet>
      <dgm:spPr/>
    </dgm:pt>
    <dgm:pt modelId="{93AA5B53-F9CF-48A0-B9B3-57F0C5408797}" type="pres">
      <dgm:prSet presAssocID="{A4C58819-CC13-473D-B00B-EE2695EFB1A0}" presName="sibTrans" presStyleLbl="sibTrans2D1" presStyleIdx="0" presStyleCnt="0"/>
      <dgm:spPr/>
    </dgm:pt>
    <dgm:pt modelId="{1E519BEC-1A97-4480-B37E-DB1187E60259}" type="pres">
      <dgm:prSet presAssocID="{B3B739C5-5E89-4C31-822A-8E4FFA30B5DD}" presName="compNode" presStyleCnt="0"/>
      <dgm:spPr/>
    </dgm:pt>
    <dgm:pt modelId="{7ECFEE9D-2F34-46F3-BFB8-A9A84CCC59DF}" type="pres">
      <dgm:prSet presAssocID="{B3B739C5-5E89-4C31-822A-8E4FFA30B5DD}" presName="iconBgRect" presStyleLbl="bgShp" presStyleIdx="3" presStyleCnt="4"/>
      <dgm:spPr/>
    </dgm:pt>
    <dgm:pt modelId="{BEA5CDD0-587D-4436-98A6-53EB04964238}" type="pres">
      <dgm:prSet presAssocID="{B3B739C5-5E89-4C31-822A-8E4FFA30B5D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8B831141-F1A7-4C30-8079-11BDC6C9D4D8}" type="pres">
      <dgm:prSet presAssocID="{B3B739C5-5E89-4C31-822A-8E4FFA30B5DD}" presName="spaceRect" presStyleCnt="0"/>
      <dgm:spPr/>
    </dgm:pt>
    <dgm:pt modelId="{32DD92B9-4ADB-4016-A6F5-869A1185EBE2}" type="pres">
      <dgm:prSet presAssocID="{B3B739C5-5E89-4C31-822A-8E4FFA30B5D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8DB7004-6403-4695-AC8A-D668CF7CE149}" srcId="{2ECDE372-0C42-4F8E-AC43-6FA86FA140EF}" destId="{B3B739C5-5E89-4C31-822A-8E4FFA30B5DD}" srcOrd="3" destOrd="0" parTransId="{0AD86EB4-6790-47C9-8615-A7EF668C51EF}" sibTransId="{327FD2C5-C55F-4ADD-83B3-E90D59E0AA7E}"/>
    <dgm:cxn modelId="{4970A424-758D-4338-AF9F-5FB567ABFA3A}" type="presOf" srcId="{2ECDE372-0C42-4F8E-AC43-6FA86FA140EF}" destId="{5DA46A02-3391-4687-B126-E4909743E94F}" srcOrd="0" destOrd="0" presId="urn:microsoft.com/office/officeart/2018/2/layout/IconCircleList"/>
    <dgm:cxn modelId="{9AF22A2F-E822-4610-A5ED-D3FF38FA34F5}" type="presOf" srcId="{FFCD8B0D-7603-4C71-8B06-FF039B537E05}" destId="{B7F70394-9765-4D20-B17E-5AE739909D65}" srcOrd="0" destOrd="0" presId="urn:microsoft.com/office/officeart/2018/2/layout/IconCircleList"/>
    <dgm:cxn modelId="{BAD6F650-662A-4B76-824C-3648EB2816F3}" srcId="{2ECDE372-0C42-4F8E-AC43-6FA86FA140EF}" destId="{D6487734-864C-44AD-8A09-29E0C3BFF41D}" srcOrd="2" destOrd="0" parTransId="{AE993AE5-E22F-43E3-8814-5E5CA5261736}" sibTransId="{A4C58819-CC13-473D-B00B-EE2695EFB1A0}"/>
    <dgm:cxn modelId="{3941FC73-1296-4D26-ADA9-483038D4CF19}" type="presOf" srcId="{D6487734-864C-44AD-8A09-29E0C3BFF41D}" destId="{C1C4184A-22EA-4052-8A1D-36ADD29A67E5}" srcOrd="0" destOrd="0" presId="urn:microsoft.com/office/officeart/2018/2/layout/IconCircleList"/>
    <dgm:cxn modelId="{270248A7-42D6-4355-B18C-E3B169A9018F}" type="presOf" srcId="{A4C58819-CC13-473D-B00B-EE2695EFB1A0}" destId="{93AA5B53-F9CF-48A0-B9B3-57F0C5408797}" srcOrd="0" destOrd="0" presId="urn:microsoft.com/office/officeart/2018/2/layout/IconCircleList"/>
    <dgm:cxn modelId="{64B240BE-7D98-43FF-8A42-93C9C6C2E4F3}" type="presOf" srcId="{A0AC2EC3-0081-4CAF-AC99-D82B5AFE7157}" destId="{0357BBD9-C9EC-4CAF-BB82-68B1796F44EA}" srcOrd="0" destOrd="0" presId="urn:microsoft.com/office/officeart/2018/2/layout/IconCircleList"/>
    <dgm:cxn modelId="{8AA07EC1-E3E3-4E8C-BDBF-837D63A488A1}" srcId="{2ECDE372-0C42-4F8E-AC43-6FA86FA140EF}" destId="{A0AC2EC3-0081-4CAF-AC99-D82B5AFE7157}" srcOrd="0" destOrd="0" parTransId="{7EC6C3FC-6D92-4332-A986-63B4BBFA95E7}" sibTransId="{1C6DE7CA-F8DA-422F-B5B4-9F843D8B0E44}"/>
    <dgm:cxn modelId="{65D10ED7-4CE3-43B2-8516-DD7216E1372E}" type="presOf" srcId="{B3B739C5-5E89-4C31-822A-8E4FFA30B5DD}" destId="{32DD92B9-4ADB-4016-A6F5-869A1185EBE2}" srcOrd="0" destOrd="0" presId="urn:microsoft.com/office/officeart/2018/2/layout/IconCircleList"/>
    <dgm:cxn modelId="{CDFAEDDB-69BE-4F5C-9A3E-236EDDDCA79D}" type="presOf" srcId="{1C6DE7CA-F8DA-422F-B5B4-9F843D8B0E44}" destId="{DA4810B6-D909-4AF7-9BE0-D18396449D3C}" srcOrd="0" destOrd="0" presId="urn:microsoft.com/office/officeart/2018/2/layout/IconCircleList"/>
    <dgm:cxn modelId="{00CDA7EC-D41C-4719-8A0F-B55088E1A4B4}" type="presOf" srcId="{98206CB4-EBFE-49AD-973C-5C8A456ECA7F}" destId="{72ACE210-BB15-4629-9DE9-DC243BB6F616}" srcOrd="0" destOrd="0" presId="urn:microsoft.com/office/officeart/2018/2/layout/IconCircleList"/>
    <dgm:cxn modelId="{6809DFF7-0B8C-4556-A6BD-62738905729F}" srcId="{2ECDE372-0C42-4F8E-AC43-6FA86FA140EF}" destId="{FFCD8B0D-7603-4C71-8B06-FF039B537E05}" srcOrd="1" destOrd="0" parTransId="{83227F9D-F371-421A-A74D-A50BDAC7B7E8}" sibTransId="{98206CB4-EBFE-49AD-973C-5C8A456ECA7F}"/>
    <dgm:cxn modelId="{1AEF27ED-5B42-4996-BA09-AB9479244B39}" type="presParOf" srcId="{5DA46A02-3391-4687-B126-E4909743E94F}" destId="{827278AF-B28B-41F5-BAF4-986CD6BC6474}" srcOrd="0" destOrd="0" presId="urn:microsoft.com/office/officeart/2018/2/layout/IconCircleList"/>
    <dgm:cxn modelId="{396ECF82-D435-4172-89C7-9893B259FBF6}" type="presParOf" srcId="{827278AF-B28B-41F5-BAF4-986CD6BC6474}" destId="{31B5EA2C-AB88-48C9-A0B1-CB3A37F6E12B}" srcOrd="0" destOrd="0" presId="urn:microsoft.com/office/officeart/2018/2/layout/IconCircleList"/>
    <dgm:cxn modelId="{8756231C-EEA3-42D2-AA1F-088643634B20}" type="presParOf" srcId="{31B5EA2C-AB88-48C9-A0B1-CB3A37F6E12B}" destId="{F8489AC3-A261-4917-91E5-D5C092461621}" srcOrd="0" destOrd="0" presId="urn:microsoft.com/office/officeart/2018/2/layout/IconCircleList"/>
    <dgm:cxn modelId="{1C21D2C0-CC7A-4FF7-991C-42B0BD010670}" type="presParOf" srcId="{31B5EA2C-AB88-48C9-A0B1-CB3A37F6E12B}" destId="{079F0D0B-5C9B-451B-864A-B823DB59C207}" srcOrd="1" destOrd="0" presId="urn:microsoft.com/office/officeart/2018/2/layout/IconCircleList"/>
    <dgm:cxn modelId="{A048B37D-8565-4316-A746-3114169F6A2E}" type="presParOf" srcId="{31B5EA2C-AB88-48C9-A0B1-CB3A37F6E12B}" destId="{05F6C019-A33B-4570-ADD2-0AE45DE81BB6}" srcOrd="2" destOrd="0" presId="urn:microsoft.com/office/officeart/2018/2/layout/IconCircleList"/>
    <dgm:cxn modelId="{F8FD7F83-321F-49A4-9275-6A354E971C32}" type="presParOf" srcId="{31B5EA2C-AB88-48C9-A0B1-CB3A37F6E12B}" destId="{0357BBD9-C9EC-4CAF-BB82-68B1796F44EA}" srcOrd="3" destOrd="0" presId="urn:microsoft.com/office/officeart/2018/2/layout/IconCircleList"/>
    <dgm:cxn modelId="{99DC0E8B-7C18-412C-B737-177D69CEFAEA}" type="presParOf" srcId="{827278AF-B28B-41F5-BAF4-986CD6BC6474}" destId="{DA4810B6-D909-4AF7-9BE0-D18396449D3C}" srcOrd="1" destOrd="0" presId="urn:microsoft.com/office/officeart/2018/2/layout/IconCircleList"/>
    <dgm:cxn modelId="{145BA00E-4039-409A-8A64-31235DD7DAA8}" type="presParOf" srcId="{827278AF-B28B-41F5-BAF4-986CD6BC6474}" destId="{C02CEDFB-2D98-4611-84A2-A85CB8AFA37B}" srcOrd="2" destOrd="0" presId="urn:microsoft.com/office/officeart/2018/2/layout/IconCircleList"/>
    <dgm:cxn modelId="{FE5566E2-01E3-4B43-9ED5-5187A17A40E9}" type="presParOf" srcId="{C02CEDFB-2D98-4611-84A2-A85CB8AFA37B}" destId="{D330E9FC-4F07-4A6E-AD8E-CCF2CBA57283}" srcOrd="0" destOrd="0" presId="urn:microsoft.com/office/officeart/2018/2/layout/IconCircleList"/>
    <dgm:cxn modelId="{A3DE54C0-41A0-4B70-AFFF-C0091D5ADB06}" type="presParOf" srcId="{C02CEDFB-2D98-4611-84A2-A85CB8AFA37B}" destId="{16292BB3-8425-4B58-919D-66B7862C4CF1}" srcOrd="1" destOrd="0" presId="urn:microsoft.com/office/officeart/2018/2/layout/IconCircleList"/>
    <dgm:cxn modelId="{21FE0B19-5279-4832-94FD-71C93F14316E}" type="presParOf" srcId="{C02CEDFB-2D98-4611-84A2-A85CB8AFA37B}" destId="{68D501EC-497C-4162-853B-E9C6C7E4E790}" srcOrd="2" destOrd="0" presId="urn:microsoft.com/office/officeart/2018/2/layout/IconCircleList"/>
    <dgm:cxn modelId="{8F082B26-F3F2-4345-A763-341C56A1D5D3}" type="presParOf" srcId="{C02CEDFB-2D98-4611-84A2-A85CB8AFA37B}" destId="{B7F70394-9765-4D20-B17E-5AE739909D65}" srcOrd="3" destOrd="0" presId="urn:microsoft.com/office/officeart/2018/2/layout/IconCircleList"/>
    <dgm:cxn modelId="{D9676B40-F811-420B-A4A7-FA9B37CF8F33}" type="presParOf" srcId="{827278AF-B28B-41F5-BAF4-986CD6BC6474}" destId="{72ACE210-BB15-4629-9DE9-DC243BB6F616}" srcOrd="3" destOrd="0" presId="urn:microsoft.com/office/officeart/2018/2/layout/IconCircleList"/>
    <dgm:cxn modelId="{042510FC-BD9E-41DC-A64B-524B5F2D9594}" type="presParOf" srcId="{827278AF-B28B-41F5-BAF4-986CD6BC6474}" destId="{F514575B-E605-4756-8090-E45B9601B200}" srcOrd="4" destOrd="0" presId="urn:microsoft.com/office/officeart/2018/2/layout/IconCircleList"/>
    <dgm:cxn modelId="{8A410E44-F852-42D6-B47C-1707E41BD14F}" type="presParOf" srcId="{F514575B-E605-4756-8090-E45B9601B200}" destId="{ACEB4CC1-A152-43B4-AC96-8C03B3BD4A27}" srcOrd="0" destOrd="0" presId="urn:microsoft.com/office/officeart/2018/2/layout/IconCircleList"/>
    <dgm:cxn modelId="{1F17076A-14EF-4AB2-9651-F114D4E01F7C}" type="presParOf" srcId="{F514575B-E605-4756-8090-E45B9601B200}" destId="{9CBDD0B7-C1FF-4F80-A523-1711D17295DD}" srcOrd="1" destOrd="0" presId="urn:microsoft.com/office/officeart/2018/2/layout/IconCircleList"/>
    <dgm:cxn modelId="{E5CC7EDC-6E8E-4D00-A00E-EC1782393B60}" type="presParOf" srcId="{F514575B-E605-4756-8090-E45B9601B200}" destId="{1A4B77A3-8FD8-4783-A55F-15C7F7186B4C}" srcOrd="2" destOrd="0" presId="urn:microsoft.com/office/officeart/2018/2/layout/IconCircleList"/>
    <dgm:cxn modelId="{4FD79565-AF91-4614-A923-CF0DF5B48998}" type="presParOf" srcId="{F514575B-E605-4756-8090-E45B9601B200}" destId="{C1C4184A-22EA-4052-8A1D-36ADD29A67E5}" srcOrd="3" destOrd="0" presId="urn:microsoft.com/office/officeart/2018/2/layout/IconCircleList"/>
    <dgm:cxn modelId="{6BA9990B-60CF-40AA-92C1-6680B51EEFAD}" type="presParOf" srcId="{827278AF-B28B-41F5-BAF4-986CD6BC6474}" destId="{93AA5B53-F9CF-48A0-B9B3-57F0C5408797}" srcOrd="5" destOrd="0" presId="urn:microsoft.com/office/officeart/2018/2/layout/IconCircleList"/>
    <dgm:cxn modelId="{4D6FA862-1BA6-49A9-9F7D-B6B5C6F78A02}" type="presParOf" srcId="{827278AF-B28B-41F5-BAF4-986CD6BC6474}" destId="{1E519BEC-1A97-4480-B37E-DB1187E60259}" srcOrd="6" destOrd="0" presId="urn:microsoft.com/office/officeart/2018/2/layout/IconCircleList"/>
    <dgm:cxn modelId="{85816EE4-D388-44DE-B1EB-9980C6DA05BC}" type="presParOf" srcId="{1E519BEC-1A97-4480-B37E-DB1187E60259}" destId="{7ECFEE9D-2F34-46F3-BFB8-A9A84CCC59DF}" srcOrd="0" destOrd="0" presId="urn:microsoft.com/office/officeart/2018/2/layout/IconCircleList"/>
    <dgm:cxn modelId="{7E5873AE-D594-437D-BDD2-F855A4784AC8}" type="presParOf" srcId="{1E519BEC-1A97-4480-B37E-DB1187E60259}" destId="{BEA5CDD0-587D-4436-98A6-53EB04964238}" srcOrd="1" destOrd="0" presId="urn:microsoft.com/office/officeart/2018/2/layout/IconCircleList"/>
    <dgm:cxn modelId="{E775D22C-07E7-4878-B388-42E7A4D22834}" type="presParOf" srcId="{1E519BEC-1A97-4480-B37E-DB1187E60259}" destId="{8B831141-F1A7-4C30-8079-11BDC6C9D4D8}" srcOrd="2" destOrd="0" presId="urn:microsoft.com/office/officeart/2018/2/layout/IconCircleList"/>
    <dgm:cxn modelId="{B458270E-2EF2-4763-B5D5-FCC235A536AE}" type="presParOf" srcId="{1E519BEC-1A97-4480-B37E-DB1187E60259}" destId="{32DD92B9-4ADB-4016-A6F5-869A1185EBE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ADD267-C0DC-4D04-A9C5-046DA8A53D6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BDEECA7-0AB1-4E62-A9C8-CBD06EA5080F}">
      <dgm:prSet/>
      <dgm:spPr/>
      <dgm:t>
        <a:bodyPr/>
        <a:lstStyle/>
        <a:p>
          <a:r>
            <a:rPr lang="ko-KR">
              <a:hlinkClick xmlns:r="http://schemas.openxmlformats.org/officeDocument/2006/relationships" r:id="rId1"/>
            </a:rPr>
            <a:t>https://github.com/quantylab/systrader</a:t>
          </a:r>
          <a:endParaRPr lang="en-US"/>
        </a:p>
      </dgm:t>
    </dgm:pt>
    <dgm:pt modelId="{F1323B82-0542-4071-ACA1-F00DD8BDE9F6}" type="parTrans" cxnId="{7255C200-26FB-43BA-88B4-BEF133A4466B}">
      <dgm:prSet/>
      <dgm:spPr/>
      <dgm:t>
        <a:bodyPr/>
        <a:lstStyle/>
        <a:p>
          <a:endParaRPr lang="en-US"/>
        </a:p>
      </dgm:t>
    </dgm:pt>
    <dgm:pt modelId="{10D22707-D269-4EAC-821D-16836EB2B00A}" type="sibTrans" cxnId="{7255C200-26FB-43BA-88B4-BEF133A4466B}">
      <dgm:prSet/>
      <dgm:spPr/>
      <dgm:t>
        <a:bodyPr/>
        <a:lstStyle/>
        <a:p>
          <a:endParaRPr lang="en-US"/>
        </a:p>
      </dgm:t>
    </dgm:pt>
    <dgm:pt modelId="{F0B8E22F-7332-48D1-96AB-FB6714869852}">
      <dgm:prSet/>
      <dgm:spPr/>
      <dgm:t>
        <a:bodyPr/>
        <a:lstStyle/>
        <a:p>
          <a:r>
            <a:rPr lang="ko-KR" dirty="0">
              <a:hlinkClick xmlns:r="http://schemas.openxmlformats.org/officeDocument/2006/relationships" r:id="rId2"/>
            </a:rPr>
            <a:t>https://github.com/hyeu/StockTrading</a:t>
          </a:r>
          <a:endParaRPr lang="en-US" dirty="0"/>
        </a:p>
      </dgm:t>
    </dgm:pt>
    <dgm:pt modelId="{357DE89C-3509-4CD9-863F-EA6B61B1A8FC}" type="parTrans" cxnId="{76CE1307-8EE6-45D5-9BD4-DFD9DB116D1B}">
      <dgm:prSet/>
      <dgm:spPr/>
      <dgm:t>
        <a:bodyPr/>
        <a:lstStyle/>
        <a:p>
          <a:endParaRPr lang="en-US"/>
        </a:p>
      </dgm:t>
    </dgm:pt>
    <dgm:pt modelId="{DD597C1B-A7DA-4F9B-B25D-54FFAD442B8F}" type="sibTrans" cxnId="{76CE1307-8EE6-45D5-9BD4-DFD9DB116D1B}">
      <dgm:prSet/>
      <dgm:spPr/>
      <dgm:t>
        <a:bodyPr/>
        <a:lstStyle/>
        <a:p>
          <a:endParaRPr lang="en-US"/>
        </a:p>
      </dgm:t>
    </dgm:pt>
    <dgm:pt modelId="{C237116E-04ED-4A4A-8786-88282E21A873}">
      <dgm:prSet/>
      <dgm:spPr/>
      <dgm:t>
        <a:bodyPr/>
        <a:lstStyle/>
        <a:p>
          <a:r>
            <a:rPr lang="ko-KR" dirty="0">
              <a:hlinkClick xmlns:r="http://schemas.openxmlformats.org/officeDocument/2006/relationships" r:id="rId3"/>
            </a:rPr>
            <a:t>https://github.com/youtube-jocoding/pyupbit-autotrade</a:t>
          </a:r>
          <a:endParaRPr lang="en-US" dirty="0"/>
        </a:p>
      </dgm:t>
    </dgm:pt>
    <dgm:pt modelId="{0CD5FDC2-94A2-4E60-B197-DAF3AAA3C24A}" type="parTrans" cxnId="{22DE8DD6-D9CD-43DC-A73B-45A7E61ED89B}">
      <dgm:prSet/>
      <dgm:spPr/>
      <dgm:t>
        <a:bodyPr/>
        <a:lstStyle/>
        <a:p>
          <a:endParaRPr lang="en-US"/>
        </a:p>
      </dgm:t>
    </dgm:pt>
    <dgm:pt modelId="{D7CFDC00-58C0-4F47-8C6E-BCEF65C80205}" type="sibTrans" cxnId="{22DE8DD6-D9CD-43DC-A73B-45A7E61ED89B}">
      <dgm:prSet/>
      <dgm:spPr/>
      <dgm:t>
        <a:bodyPr/>
        <a:lstStyle/>
        <a:p>
          <a:endParaRPr lang="en-US"/>
        </a:p>
      </dgm:t>
    </dgm:pt>
    <dgm:pt modelId="{C93A5A49-7445-493C-A54E-447FC9E5A4F4}">
      <dgm:prSet/>
      <dgm:spPr/>
      <dgm:t>
        <a:bodyPr/>
        <a:lstStyle/>
        <a:p>
          <a:r>
            <a:rPr lang="ko-KR" dirty="0">
              <a:hlinkClick xmlns:r="http://schemas.openxmlformats.org/officeDocument/2006/relationships" r:id="rId4"/>
            </a:rPr>
            <a:t>https://github.com/gilbutITbook/080298</a:t>
          </a:r>
          <a:endParaRPr lang="en-US" dirty="0"/>
        </a:p>
      </dgm:t>
    </dgm:pt>
    <dgm:pt modelId="{9B6C6ABE-A752-48D1-B8E0-36765CC0D8C6}" type="parTrans" cxnId="{9FCCAADC-D2E1-4E51-98CC-463E883737F9}">
      <dgm:prSet/>
      <dgm:spPr/>
      <dgm:t>
        <a:bodyPr/>
        <a:lstStyle/>
        <a:p>
          <a:endParaRPr lang="en-US"/>
        </a:p>
      </dgm:t>
    </dgm:pt>
    <dgm:pt modelId="{B2F01C7C-6EA9-404A-B6C6-B129743CD354}" type="sibTrans" cxnId="{9FCCAADC-D2E1-4E51-98CC-463E883737F9}">
      <dgm:prSet/>
      <dgm:spPr/>
      <dgm:t>
        <a:bodyPr/>
        <a:lstStyle/>
        <a:p>
          <a:endParaRPr lang="en-US"/>
        </a:p>
      </dgm:t>
    </dgm:pt>
    <dgm:pt modelId="{A0CB17E2-8646-4C76-BA24-BC62037B0EE1}">
      <dgm:prSet/>
      <dgm:spPr/>
      <dgm:t>
        <a:bodyPr/>
        <a:lstStyle/>
        <a:p>
          <a:r>
            <a:rPr lang="ko-KR" dirty="0">
              <a:hlinkClick xmlns:r="http://schemas.openxmlformats.org/officeDocument/2006/relationships" r:id="rId5"/>
            </a:rPr>
            <a:t>https://github.com/100th/AjouStock</a:t>
          </a:r>
          <a:endParaRPr lang="en-US" dirty="0"/>
        </a:p>
      </dgm:t>
    </dgm:pt>
    <dgm:pt modelId="{BA61C8FC-5B6A-43B2-A400-EF1B992DC0CB}" type="parTrans" cxnId="{D6BD586F-C6F2-4B3C-9D6C-095AE57BB118}">
      <dgm:prSet/>
      <dgm:spPr/>
      <dgm:t>
        <a:bodyPr/>
        <a:lstStyle/>
        <a:p>
          <a:endParaRPr lang="en-US"/>
        </a:p>
      </dgm:t>
    </dgm:pt>
    <dgm:pt modelId="{CF7EC3DD-C8B5-401D-B3D2-A9C7FE4968A6}" type="sibTrans" cxnId="{D6BD586F-C6F2-4B3C-9D6C-095AE57BB118}">
      <dgm:prSet/>
      <dgm:spPr/>
      <dgm:t>
        <a:bodyPr/>
        <a:lstStyle/>
        <a:p>
          <a:endParaRPr lang="en-US"/>
        </a:p>
      </dgm:t>
    </dgm:pt>
    <dgm:pt modelId="{AE7A5264-2458-4441-B45C-DCC2123C37EE}" type="pres">
      <dgm:prSet presAssocID="{2BADD267-C0DC-4D04-A9C5-046DA8A53D6B}" presName="vert0" presStyleCnt="0">
        <dgm:presLayoutVars>
          <dgm:dir/>
          <dgm:animOne val="branch"/>
          <dgm:animLvl val="lvl"/>
        </dgm:presLayoutVars>
      </dgm:prSet>
      <dgm:spPr/>
    </dgm:pt>
    <dgm:pt modelId="{ACC86302-6007-431D-9707-E651156F7DD4}" type="pres">
      <dgm:prSet presAssocID="{6BDEECA7-0AB1-4E62-A9C8-CBD06EA5080F}" presName="thickLine" presStyleLbl="alignNode1" presStyleIdx="0" presStyleCnt="5"/>
      <dgm:spPr/>
    </dgm:pt>
    <dgm:pt modelId="{9EB390C9-9385-4328-88EB-022708CF5C3A}" type="pres">
      <dgm:prSet presAssocID="{6BDEECA7-0AB1-4E62-A9C8-CBD06EA5080F}" presName="horz1" presStyleCnt="0"/>
      <dgm:spPr/>
    </dgm:pt>
    <dgm:pt modelId="{13579F2C-3945-4369-A4AD-78A648FEE29F}" type="pres">
      <dgm:prSet presAssocID="{6BDEECA7-0AB1-4E62-A9C8-CBD06EA5080F}" presName="tx1" presStyleLbl="revTx" presStyleIdx="0" presStyleCnt="5"/>
      <dgm:spPr/>
    </dgm:pt>
    <dgm:pt modelId="{37AD9FDC-BC97-4233-ABC4-DE66142451C6}" type="pres">
      <dgm:prSet presAssocID="{6BDEECA7-0AB1-4E62-A9C8-CBD06EA5080F}" presName="vert1" presStyleCnt="0"/>
      <dgm:spPr/>
    </dgm:pt>
    <dgm:pt modelId="{E79F98BA-9969-41D9-8729-5509B579B809}" type="pres">
      <dgm:prSet presAssocID="{F0B8E22F-7332-48D1-96AB-FB6714869852}" presName="thickLine" presStyleLbl="alignNode1" presStyleIdx="1" presStyleCnt="5"/>
      <dgm:spPr/>
    </dgm:pt>
    <dgm:pt modelId="{239AEFFD-765C-49CA-A872-6B8ACC75D350}" type="pres">
      <dgm:prSet presAssocID="{F0B8E22F-7332-48D1-96AB-FB6714869852}" presName="horz1" presStyleCnt="0"/>
      <dgm:spPr/>
    </dgm:pt>
    <dgm:pt modelId="{9B472CFD-FB34-4AA7-8459-7D8480462C16}" type="pres">
      <dgm:prSet presAssocID="{F0B8E22F-7332-48D1-96AB-FB6714869852}" presName="tx1" presStyleLbl="revTx" presStyleIdx="1" presStyleCnt="5"/>
      <dgm:spPr/>
    </dgm:pt>
    <dgm:pt modelId="{2F0D6249-22D2-4471-936D-8E9E7DF40EB5}" type="pres">
      <dgm:prSet presAssocID="{F0B8E22F-7332-48D1-96AB-FB6714869852}" presName="vert1" presStyleCnt="0"/>
      <dgm:spPr/>
    </dgm:pt>
    <dgm:pt modelId="{1F680D11-5E3F-4B05-9385-E4CB86FD49B5}" type="pres">
      <dgm:prSet presAssocID="{C237116E-04ED-4A4A-8786-88282E21A873}" presName="thickLine" presStyleLbl="alignNode1" presStyleIdx="2" presStyleCnt="5"/>
      <dgm:spPr/>
    </dgm:pt>
    <dgm:pt modelId="{F5613F07-3999-4B96-8D1A-836FB1E09995}" type="pres">
      <dgm:prSet presAssocID="{C237116E-04ED-4A4A-8786-88282E21A873}" presName="horz1" presStyleCnt="0"/>
      <dgm:spPr/>
    </dgm:pt>
    <dgm:pt modelId="{031DBF52-2D4E-426C-84AA-E5B0BBE483C2}" type="pres">
      <dgm:prSet presAssocID="{C237116E-04ED-4A4A-8786-88282E21A873}" presName="tx1" presStyleLbl="revTx" presStyleIdx="2" presStyleCnt="5"/>
      <dgm:spPr/>
    </dgm:pt>
    <dgm:pt modelId="{C7131ED2-CE13-4DFC-94A4-DB2FE14095E5}" type="pres">
      <dgm:prSet presAssocID="{C237116E-04ED-4A4A-8786-88282E21A873}" presName="vert1" presStyleCnt="0"/>
      <dgm:spPr/>
    </dgm:pt>
    <dgm:pt modelId="{B86881B1-945D-4A28-A733-30A59D27241A}" type="pres">
      <dgm:prSet presAssocID="{C93A5A49-7445-493C-A54E-447FC9E5A4F4}" presName="thickLine" presStyleLbl="alignNode1" presStyleIdx="3" presStyleCnt="5"/>
      <dgm:spPr/>
    </dgm:pt>
    <dgm:pt modelId="{17BAAEF5-634B-4923-870C-38F4CB5CE742}" type="pres">
      <dgm:prSet presAssocID="{C93A5A49-7445-493C-A54E-447FC9E5A4F4}" presName="horz1" presStyleCnt="0"/>
      <dgm:spPr/>
    </dgm:pt>
    <dgm:pt modelId="{3F131145-D9C6-4D9A-96B4-12DAB7FA98D4}" type="pres">
      <dgm:prSet presAssocID="{C93A5A49-7445-493C-A54E-447FC9E5A4F4}" presName="tx1" presStyleLbl="revTx" presStyleIdx="3" presStyleCnt="5"/>
      <dgm:spPr/>
    </dgm:pt>
    <dgm:pt modelId="{0689E1B5-1C32-4F0D-ABFA-CEC7132487E8}" type="pres">
      <dgm:prSet presAssocID="{C93A5A49-7445-493C-A54E-447FC9E5A4F4}" presName="vert1" presStyleCnt="0"/>
      <dgm:spPr/>
    </dgm:pt>
    <dgm:pt modelId="{04AD2919-9DDE-40B1-8E64-18AB660D5E7E}" type="pres">
      <dgm:prSet presAssocID="{A0CB17E2-8646-4C76-BA24-BC62037B0EE1}" presName="thickLine" presStyleLbl="alignNode1" presStyleIdx="4" presStyleCnt="5"/>
      <dgm:spPr/>
    </dgm:pt>
    <dgm:pt modelId="{1D9FDCFC-3D53-412E-BBC0-074F0A0A894B}" type="pres">
      <dgm:prSet presAssocID="{A0CB17E2-8646-4C76-BA24-BC62037B0EE1}" presName="horz1" presStyleCnt="0"/>
      <dgm:spPr/>
    </dgm:pt>
    <dgm:pt modelId="{0EA9AD6A-013E-4F67-9457-18DC03C9D162}" type="pres">
      <dgm:prSet presAssocID="{A0CB17E2-8646-4C76-BA24-BC62037B0EE1}" presName="tx1" presStyleLbl="revTx" presStyleIdx="4" presStyleCnt="5"/>
      <dgm:spPr/>
    </dgm:pt>
    <dgm:pt modelId="{7CBC83D1-96CD-4615-8C20-7F0143A8F4FC}" type="pres">
      <dgm:prSet presAssocID="{A0CB17E2-8646-4C76-BA24-BC62037B0EE1}" presName="vert1" presStyleCnt="0"/>
      <dgm:spPr/>
    </dgm:pt>
  </dgm:ptLst>
  <dgm:cxnLst>
    <dgm:cxn modelId="{7255C200-26FB-43BA-88B4-BEF133A4466B}" srcId="{2BADD267-C0DC-4D04-A9C5-046DA8A53D6B}" destId="{6BDEECA7-0AB1-4E62-A9C8-CBD06EA5080F}" srcOrd="0" destOrd="0" parTransId="{F1323B82-0542-4071-ACA1-F00DD8BDE9F6}" sibTransId="{10D22707-D269-4EAC-821D-16836EB2B00A}"/>
    <dgm:cxn modelId="{76CE1307-8EE6-45D5-9BD4-DFD9DB116D1B}" srcId="{2BADD267-C0DC-4D04-A9C5-046DA8A53D6B}" destId="{F0B8E22F-7332-48D1-96AB-FB6714869852}" srcOrd="1" destOrd="0" parTransId="{357DE89C-3509-4CD9-863F-EA6B61B1A8FC}" sibTransId="{DD597C1B-A7DA-4F9B-B25D-54FFAD442B8F}"/>
    <dgm:cxn modelId="{874D6212-DD86-4075-9A58-9145FBA028EE}" type="presOf" srcId="{C237116E-04ED-4A4A-8786-88282E21A873}" destId="{031DBF52-2D4E-426C-84AA-E5B0BBE483C2}" srcOrd="0" destOrd="0" presId="urn:microsoft.com/office/officeart/2008/layout/LinedList"/>
    <dgm:cxn modelId="{D0692944-0289-422A-9B6B-7D15D962EA21}" type="presOf" srcId="{F0B8E22F-7332-48D1-96AB-FB6714869852}" destId="{9B472CFD-FB34-4AA7-8459-7D8480462C16}" srcOrd="0" destOrd="0" presId="urn:microsoft.com/office/officeart/2008/layout/LinedList"/>
    <dgm:cxn modelId="{60ED6446-6029-49D7-A3FC-5D39881FA3D3}" type="presOf" srcId="{2BADD267-C0DC-4D04-A9C5-046DA8A53D6B}" destId="{AE7A5264-2458-4441-B45C-DCC2123C37EE}" srcOrd="0" destOrd="0" presId="urn:microsoft.com/office/officeart/2008/layout/LinedList"/>
    <dgm:cxn modelId="{D6BD586F-C6F2-4B3C-9D6C-095AE57BB118}" srcId="{2BADD267-C0DC-4D04-A9C5-046DA8A53D6B}" destId="{A0CB17E2-8646-4C76-BA24-BC62037B0EE1}" srcOrd="4" destOrd="0" parTransId="{BA61C8FC-5B6A-43B2-A400-EF1B992DC0CB}" sibTransId="{CF7EC3DD-C8B5-401D-B3D2-A9C7FE4968A6}"/>
    <dgm:cxn modelId="{57BE6A9F-C2BE-412A-9D72-7F2FFBF4ED46}" type="presOf" srcId="{6BDEECA7-0AB1-4E62-A9C8-CBD06EA5080F}" destId="{13579F2C-3945-4369-A4AD-78A648FEE29F}" srcOrd="0" destOrd="0" presId="urn:microsoft.com/office/officeart/2008/layout/LinedList"/>
    <dgm:cxn modelId="{57DE84A5-50EC-40FE-9A2B-2DB041BC4FE8}" type="presOf" srcId="{C93A5A49-7445-493C-A54E-447FC9E5A4F4}" destId="{3F131145-D9C6-4D9A-96B4-12DAB7FA98D4}" srcOrd="0" destOrd="0" presId="urn:microsoft.com/office/officeart/2008/layout/LinedList"/>
    <dgm:cxn modelId="{22DE8DD6-D9CD-43DC-A73B-45A7E61ED89B}" srcId="{2BADD267-C0DC-4D04-A9C5-046DA8A53D6B}" destId="{C237116E-04ED-4A4A-8786-88282E21A873}" srcOrd="2" destOrd="0" parTransId="{0CD5FDC2-94A2-4E60-B197-DAF3AAA3C24A}" sibTransId="{D7CFDC00-58C0-4F47-8C6E-BCEF65C80205}"/>
    <dgm:cxn modelId="{9FCCAADC-D2E1-4E51-98CC-463E883737F9}" srcId="{2BADD267-C0DC-4D04-A9C5-046DA8A53D6B}" destId="{C93A5A49-7445-493C-A54E-447FC9E5A4F4}" srcOrd="3" destOrd="0" parTransId="{9B6C6ABE-A752-48D1-B8E0-36765CC0D8C6}" sibTransId="{B2F01C7C-6EA9-404A-B6C6-B129743CD354}"/>
    <dgm:cxn modelId="{3FA6DFF0-D764-4742-9AD8-FC7F6541C359}" type="presOf" srcId="{A0CB17E2-8646-4C76-BA24-BC62037B0EE1}" destId="{0EA9AD6A-013E-4F67-9457-18DC03C9D162}" srcOrd="0" destOrd="0" presId="urn:microsoft.com/office/officeart/2008/layout/LinedList"/>
    <dgm:cxn modelId="{C89A8381-006C-4FF4-8116-4B769BCB9E9F}" type="presParOf" srcId="{AE7A5264-2458-4441-B45C-DCC2123C37EE}" destId="{ACC86302-6007-431D-9707-E651156F7DD4}" srcOrd="0" destOrd="0" presId="urn:microsoft.com/office/officeart/2008/layout/LinedList"/>
    <dgm:cxn modelId="{FDF4CDDE-8725-4399-8D35-3A3C5DBB6046}" type="presParOf" srcId="{AE7A5264-2458-4441-B45C-DCC2123C37EE}" destId="{9EB390C9-9385-4328-88EB-022708CF5C3A}" srcOrd="1" destOrd="0" presId="urn:microsoft.com/office/officeart/2008/layout/LinedList"/>
    <dgm:cxn modelId="{A11C9E84-B6C1-473A-A92E-321F99D93D4F}" type="presParOf" srcId="{9EB390C9-9385-4328-88EB-022708CF5C3A}" destId="{13579F2C-3945-4369-A4AD-78A648FEE29F}" srcOrd="0" destOrd="0" presId="urn:microsoft.com/office/officeart/2008/layout/LinedList"/>
    <dgm:cxn modelId="{ABB815F2-40D4-4D68-833C-6E6319FFADD0}" type="presParOf" srcId="{9EB390C9-9385-4328-88EB-022708CF5C3A}" destId="{37AD9FDC-BC97-4233-ABC4-DE66142451C6}" srcOrd="1" destOrd="0" presId="urn:microsoft.com/office/officeart/2008/layout/LinedList"/>
    <dgm:cxn modelId="{9D3A27FD-6F90-4B79-A855-B3E2911EE60A}" type="presParOf" srcId="{AE7A5264-2458-4441-B45C-DCC2123C37EE}" destId="{E79F98BA-9969-41D9-8729-5509B579B809}" srcOrd="2" destOrd="0" presId="urn:microsoft.com/office/officeart/2008/layout/LinedList"/>
    <dgm:cxn modelId="{BA1EA61A-8114-419D-BF2C-2B30473E0A7C}" type="presParOf" srcId="{AE7A5264-2458-4441-B45C-DCC2123C37EE}" destId="{239AEFFD-765C-49CA-A872-6B8ACC75D350}" srcOrd="3" destOrd="0" presId="urn:microsoft.com/office/officeart/2008/layout/LinedList"/>
    <dgm:cxn modelId="{D90074CE-894B-4559-A125-2A4C219DBFAB}" type="presParOf" srcId="{239AEFFD-765C-49CA-A872-6B8ACC75D350}" destId="{9B472CFD-FB34-4AA7-8459-7D8480462C16}" srcOrd="0" destOrd="0" presId="urn:microsoft.com/office/officeart/2008/layout/LinedList"/>
    <dgm:cxn modelId="{9B0F6FC2-C27F-400E-8BB2-F25C06BFA5FA}" type="presParOf" srcId="{239AEFFD-765C-49CA-A872-6B8ACC75D350}" destId="{2F0D6249-22D2-4471-936D-8E9E7DF40EB5}" srcOrd="1" destOrd="0" presId="urn:microsoft.com/office/officeart/2008/layout/LinedList"/>
    <dgm:cxn modelId="{0F1DEA34-DFF0-4C89-9FD0-49CCA566452E}" type="presParOf" srcId="{AE7A5264-2458-4441-B45C-DCC2123C37EE}" destId="{1F680D11-5E3F-4B05-9385-E4CB86FD49B5}" srcOrd="4" destOrd="0" presId="urn:microsoft.com/office/officeart/2008/layout/LinedList"/>
    <dgm:cxn modelId="{191F01E4-F5F3-4A97-B0D8-B47E739BB5D5}" type="presParOf" srcId="{AE7A5264-2458-4441-B45C-DCC2123C37EE}" destId="{F5613F07-3999-4B96-8D1A-836FB1E09995}" srcOrd="5" destOrd="0" presId="urn:microsoft.com/office/officeart/2008/layout/LinedList"/>
    <dgm:cxn modelId="{68B584B8-3E54-4A0E-B018-FEC20F2A5C29}" type="presParOf" srcId="{F5613F07-3999-4B96-8D1A-836FB1E09995}" destId="{031DBF52-2D4E-426C-84AA-E5B0BBE483C2}" srcOrd="0" destOrd="0" presId="urn:microsoft.com/office/officeart/2008/layout/LinedList"/>
    <dgm:cxn modelId="{0857A4BD-F2A5-43CC-8F94-6F7080808DB2}" type="presParOf" srcId="{F5613F07-3999-4B96-8D1A-836FB1E09995}" destId="{C7131ED2-CE13-4DFC-94A4-DB2FE14095E5}" srcOrd="1" destOrd="0" presId="urn:microsoft.com/office/officeart/2008/layout/LinedList"/>
    <dgm:cxn modelId="{9BB2E3D5-DAF0-45B7-8748-F694D8C82EB0}" type="presParOf" srcId="{AE7A5264-2458-4441-B45C-DCC2123C37EE}" destId="{B86881B1-945D-4A28-A733-30A59D27241A}" srcOrd="6" destOrd="0" presId="urn:microsoft.com/office/officeart/2008/layout/LinedList"/>
    <dgm:cxn modelId="{1EA60A5D-5F7B-4623-A639-C10A58B8A082}" type="presParOf" srcId="{AE7A5264-2458-4441-B45C-DCC2123C37EE}" destId="{17BAAEF5-634B-4923-870C-38F4CB5CE742}" srcOrd="7" destOrd="0" presId="urn:microsoft.com/office/officeart/2008/layout/LinedList"/>
    <dgm:cxn modelId="{4C40009B-F72D-4543-B654-D9183BD7E0D6}" type="presParOf" srcId="{17BAAEF5-634B-4923-870C-38F4CB5CE742}" destId="{3F131145-D9C6-4D9A-96B4-12DAB7FA98D4}" srcOrd="0" destOrd="0" presId="urn:microsoft.com/office/officeart/2008/layout/LinedList"/>
    <dgm:cxn modelId="{AE653786-672B-4FCD-B727-3AFFEDB995B9}" type="presParOf" srcId="{17BAAEF5-634B-4923-870C-38F4CB5CE742}" destId="{0689E1B5-1C32-4F0D-ABFA-CEC7132487E8}" srcOrd="1" destOrd="0" presId="urn:microsoft.com/office/officeart/2008/layout/LinedList"/>
    <dgm:cxn modelId="{51B47B57-7813-42D5-9406-B306291D3BA1}" type="presParOf" srcId="{AE7A5264-2458-4441-B45C-DCC2123C37EE}" destId="{04AD2919-9DDE-40B1-8E64-18AB660D5E7E}" srcOrd="8" destOrd="0" presId="urn:microsoft.com/office/officeart/2008/layout/LinedList"/>
    <dgm:cxn modelId="{7ED21F5E-CB10-4D81-A0B1-A124AB2BEED0}" type="presParOf" srcId="{AE7A5264-2458-4441-B45C-DCC2123C37EE}" destId="{1D9FDCFC-3D53-412E-BBC0-074F0A0A894B}" srcOrd="9" destOrd="0" presId="urn:microsoft.com/office/officeart/2008/layout/LinedList"/>
    <dgm:cxn modelId="{06120CAB-6F00-4565-AEC4-95E3AA95F90F}" type="presParOf" srcId="{1D9FDCFC-3D53-412E-BBC0-074F0A0A894B}" destId="{0EA9AD6A-013E-4F67-9457-18DC03C9D162}" srcOrd="0" destOrd="0" presId="urn:microsoft.com/office/officeart/2008/layout/LinedList"/>
    <dgm:cxn modelId="{2237DF82-3109-4BE6-9F89-D50E99A511E0}" type="presParOf" srcId="{1D9FDCFC-3D53-412E-BBC0-074F0A0A894B}" destId="{7CBC83D1-96CD-4615-8C20-7F0143A8F4F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552A76-1BBD-4BA4-8D00-2F9F85E66517}">
      <dsp:nvSpPr>
        <dsp:cNvPr id="0" name=""/>
        <dsp:cNvSpPr/>
      </dsp:nvSpPr>
      <dsp:spPr>
        <a:xfrm>
          <a:off x="3174007" y="3160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dirty="0"/>
            <a:t>이벤트 루프 연결</a:t>
          </a:r>
        </a:p>
      </dsp:txBody>
      <dsp:txXfrm>
        <a:off x="3230487" y="59640"/>
        <a:ext cx="1667024" cy="1044029"/>
      </dsp:txXfrm>
    </dsp:sp>
    <dsp:sp modelId="{3142CB1E-471F-4A29-A4B3-21D9DF050774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438230" y="294173"/>
              </a:moveTo>
              <a:arcTo wR="2310126" hR="2310126" stAng="17953853" swAng="12108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D5BA61-9846-48C1-B702-190387DBF502}">
      <dsp:nvSpPr>
        <dsp:cNvPr id="0" name=""/>
        <dsp:cNvSpPr/>
      </dsp:nvSpPr>
      <dsp:spPr>
        <a:xfrm>
          <a:off x="5371068" y="15994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dirty="0"/>
            <a:t>인자 입력</a:t>
          </a:r>
        </a:p>
      </dsp:txBody>
      <dsp:txXfrm>
        <a:off x="5427548" y="1655898"/>
        <a:ext cx="1667024" cy="1044029"/>
      </dsp:txXfrm>
    </dsp:sp>
    <dsp:sp modelId="{9546D50B-68C1-42CF-BA0B-88CA4809A0BF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614700" y="2470186"/>
              </a:moveTo>
              <a:arcTo wR="2310126" hR="2310126" stAng="21838381" swAng="135921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5B805-9BAC-49D2-8096-33D17C7E8E78}">
      <dsp:nvSpPr>
        <dsp:cNvPr id="0" name=""/>
        <dsp:cNvSpPr/>
      </dsp:nvSpPr>
      <dsp:spPr>
        <a:xfrm>
          <a:off x="4531865" y="41822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dirty="0"/>
            <a:t>이벤트 루프 진입</a:t>
          </a:r>
        </a:p>
      </dsp:txBody>
      <dsp:txXfrm>
        <a:off x="4588345" y="4238698"/>
        <a:ext cx="1667024" cy="1044029"/>
      </dsp:txXfrm>
    </dsp:sp>
    <dsp:sp modelId="{9293747E-6DE7-4B9A-91EB-090B70F8133F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593389" y="4602819"/>
              </a:moveTo>
              <a:arcTo wR="2310126" hR="2310126" stAng="4977406" swAng="84518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8B5C5-A0C1-4E55-879A-30D4558C4B51}">
      <dsp:nvSpPr>
        <dsp:cNvPr id="0" name=""/>
        <dsp:cNvSpPr/>
      </dsp:nvSpPr>
      <dsp:spPr>
        <a:xfrm>
          <a:off x="1816149" y="41822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dirty="0"/>
            <a:t>결과값 출력</a:t>
          </a:r>
        </a:p>
      </dsp:txBody>
      <dsp:txXfrm>
        <a:off x="1872629" y="4238698"/>
        <a:ext cx="1667024" cy="1044029"/>
      </dsp:txXfrm>
    </dsp:sp>
    <dsp:sp modelId="{21F948E2-433A-494C-B400-0E29C532160C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44996" y="3345463"/>
              </a:moveTo>
              <a:arcTo wR="2310126" hR="2310126" stAng="9202406" swAng="135921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41E874-E3B9-4C78-B770-BAF2D9C1818B}">
      <dsp:nvSpPr>
        <dsp:cNvPr id="0" name=""/>
        <dsp:cNvSpPr/>
      </dsp:nvSpPr>
      <dsp:spPr>
        <a:xfrm>
          <a:off x="976947" y="15994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dirty="0"/>
            <a:t>이벤트 루프 탈출</a:t>
          </a:r>
        </a:p>
      </dsp:txBody>
      <dsp:txXfrm>
        <a:off x="1033427" y="1655898"/>
        <a:ext cx="1667024" cy="1044029"/>
      </dsp:txXfrm>
    </dsp:sp>
    <dsp:sp modelId="{4D969278-6587-4198-BAA7-F0B89D75E295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555794" y="807127"/>
              </a:moveTo>
              <a:arcTo wR="2310126" hR="2310126" stAng="13235271" swAng="12108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7D4601-CD2D-452A-9CA4-50CB7F6E2FD4}">
      <dsp:nvSpPr>
        <dsp:cNvPr id="0" name=""/>
        <dsp:cNvSpPr/>
      </dsp:nvSpPr>
      <dsp:spPr>
        <a:xfrm>
          <a:off x="0" y="130437"/>
          <a:ext cx="2705695" cy="16234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b="1" kern="1200" dirty="0"/>
            <a:t>종목 선정 알고리즘</a:t>
          </a:r>
          <a:endParaRPr lang="en-US" sz="1900" kern="1200" dirty="0"/>
        </a:p>
      </dsp:txBody>
      <dsp:txXfrm>
        <a:off x="0" y="130437"/>
        <a:ext cx="2705695" cy="1623417"/>
      </dsp:txXfrm>
    </dsp:sp>
    <dsp:sp modelId="{A3E5C34F-5632-4317-A5C8-9782BE063862}">
      <dsp:nvSpPr>
        <dsp:cNvPr id="0" name=""/>
        <dsp:cNvSpPr/>
      </dsp:nvSpPr>
      <dsp:spPr>
        <a:xfrm>
          <a:off x="2976264" y="130437"/>
          <a:ext cx="2705695" cy="16234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b="1" kern="1200"/>
            <a:t>일봉차트 조회의 비효율성</a:t>
          </a:r>
          <a:endParaRPr lang="en-US" sz="1900" kern="1200"/>
        </a:p>
      </dsp:txBody>
      <dsp:txXfrm>
        <a:off x="2976264" y="130437"/>
        <a:ext cx="2705695" cy="1623417"/>
      </dsp:txXfrm>
    </dsp:sp>
    <dsp:sp modelId="{6BEC40DF-E8EF-4F7B-B8B9-0F40FC12146B}">
      <dsp:nvSpPr>
        <dsp:cNvPr id="0" name=""/>
        <dsp:cNvSpPr/>
      </dsp:nvSpPr>
      <dsp:spPr>
        <a:xfrm>
          <a:off x="5952529" y="130437"/>
          <a:ext cx="2705695" cy="16234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b="1" kern="1200" dirty="0"/>
            <a:t>프로그램의 정</a:t>
          </a:r>
          <a:r>
            <a:rPr lang="ko-KR" altLang="en-US" sz="1900" b="1" kern="1200" dirty="0"/>
            <a:t>교함</a:t>
          </a:r>
          <a:endParaRPr lang="en-US" sz="1900" kern="1200" dirty="0"/>
        </a:p>
      </dsp:txBody>
      <dsp:txXfrm>
        <a:off x="5952529" y="130437"/>
        <a:ext cx="2705695" cy="1623417"/>
      </dsp:txXfrm>
    </dsp:sp>
    <dsp:sp modelId="{3B96978E-873E-41BB-9488-EF25A1EB3442}">
      <dsp:nvSpPr>
        <dsp:cNvPr id="0" name=""/>
        <dsp:cNvSpPr/>
      </dsp:nvSpPr>
      <dsp:spPr>
        <a:xfrm>
          <a:off x="1488132" y="2024423"/>
          <a:ext cx="2705695" cy="16234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b="1" kern="1200" dirty="0"/>
            <a:t>카카오톡과 연동</a:t>
          </a:r>
          <a:endParaRPr lang="en-US" sz="1900" kern="1200" dirty="0"/>
        </a:p>
      </dsp:txBody>
      <dsp:txXfrm>
        <a:off x="1488132" y="2024423"/>
        <a:ext cx="2705695" cy="1623417"/>
      </dsp:txXfrm>
    </dsp:sp>
    <dsp:sp modelId="{85CEB767-ECD2-4B24-B844-895FAC2BA6CC}">
      <dsp:nvSpPr>
        <dsp:cNvPr id="0" name=""/>
        <dsp:cNvSpPr/>
      </dsp:nvSpPr>
      <dsp:spPr>
        <a:xfrm>
          <a:off x="4464397" y="2024423"/>
          <a:ext cx="2705695" cy="16234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/>
            <a:t>거래가 한번 이루어지고 프로그램이 끊기는 현상</a:t>
          </a:r>
          <a:endParaRPr lang="en-US" sz="1900" kern="1200" dirty="0"/>
        </a:p>
      </dsp:txBody>
      <dsp:txXfrm>
        <a:off x="4464397" y="2024423"/>
        <a:ext cx="2705695" cy="16234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89AC3-A261-4917-91E5-D5C092461621}">
      <dsp:nvSpPr>
        <dsp:cNvPr id="0" name=""/>
        <dsp:cNvSpPr/>
      </dsp:nvSpPr>
      <dsp:spPr>
        <a:xfrm>
          <a:off x="57624" y="93243"/>
          <a:ext cx="979665" cy="97966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9F0D0B-5C9B-451B-864A-B823DB59C207}">
      <dsp:nvSpPr>
        <dsp:cNvPr id="0" name=""/>
        <dsp:cNvSpPr/>
      </dsp:nvSpPr>
      <dsp:spPr>
        <a:xfrm>
          <a:off x="263354" y="298973"/>
          <a:ext cx="568206" cy="5682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7BBD9-C9EC-4CAF-BB82-68B1796F44EA}">
      <dsp:nvSpPr>
        <dsp:cNvPr id="0" name=""/>
        <dsp:cNvSpPr/>
      </dsp:nvSpPr>
      <dsp:spPr>
        <a:xfrm>
          <a:off x="1247219" y="93243"/>
          <a:ext cx="2309212" cy="979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b="1" kern="1200"/>
            <a:t>어플리케이션과 서버의 교류에 대해 배울 수 있었다</a:t>
          </a:r>
          <a:r>
            <a:rPr lang="en-US" sz="1400" b="1" kern="1200"/>
            <a:t>.</a:t>
          </a:r>
        </a:p>
      </dsp:txBody>
      <dsp:txXfrm>
        <a:off x="1247219" y="93243"/>
        <a:ext cx="2309212" cy="979665"/>
      </dsp:txXfrm>
    </dsp:sp>
    <dsp:sp modelId="{D330E9FC-4F07-4A6E-AD8E-CCF2CBA57283}">
      <dsp:nvSpPr>
        <dsp:cNvPr id="0" name=""/>
        <dsp:cNvSpPr/>
      </dsp:nvSpPr>
      <dsp:spPr>
        <a:xfrm>
          <a:off x="3958793" y="93243"/>
          <a:ext cx="979665" cy="97966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292BB3-8425-4B58-919D-66B7862C4CF1}">
      <dsp:nvSpPr>
        <dsp:cNvPr id="0" name=""/>
        <dsp:cNvSpPr/>
      </dsp:nvSpPr>
      <dsp:spPr>
        <a:xfrm>
          <a:off x="4164523" y="298973"/>
          <a:ext cx="568206" cy="5682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70394-9765-4D20-B17E-5AE739909D65}">
      <dsp:nvSpPr>
        <dsp:cNvPr id="0" name=""/>
        <dsp:cNvSpPr/>
      </dsp:nvSpPr>
      <dsp:spPr>
        <a:xfrm>
          <a:off x="5148387" y="93243"/>
          <a:ext cx="2309212" cy="979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b="1" kern="1200" dirty="0"/>
            <a:t>프로그래밍을 배워서</a:t>
          </a:r>
          <a:r>
            <a:rPr lang="en-US" altLang="ko-KR" sz="1400" b="1" kern="1200" dirty="0"/>
            <a:t> </a:t>
          </a:r>
          <a:r>
            <a:rPr lang="ko-KR" altLang="en-US" sz="1400" b="1" kern="1200" dirty="0"/>
            <a:t>드디어</a:t>
          </a:r>
          <a:r>
            <a:rPr lang="ko-KR" sz="1400" b="1" kern="1200" dirty="0"/>
            <a:t> 실생활에 쓸 수 있는 실용적인 도구를 만들었다</a:t>
          </a:r>
          <a:r>
            <a:rPr lang="en-US" sz="1400" b="1" kern="1200" dirty="0"/>
            <a:t>.</a:t>
          </a:r>
        </a:p>
      </dsp:txBody>
      <dsp:txXfrm>
        <a:off x="5148387" y="93243"/>
        <a:ext cx="2309212" cy="979665"/>
      </dsp:txXfrm>
    </dsp:sp>
    <dsp:sp modelId="{ACEB4CC1-A152-43B4-AC96-8C03B3BD4A27}">
      <dsp:nvSpPr>
        <dsp:cNvPr id="0" name=""/>
        <dsp:cNvSpPr/>
      </dsp:nvSpPr>
      <dsp:spPr>
        <a:xfrm>
          <a:off x="57624" y="1512413"/>
          <a:ext cx="979665" cy="97966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DD0B7-C1FF-4F80-A523-1711D17295DD}">
      <dsp:nvSpPr>
        <dsp:cNvPr id="0" name=""/>
        <dsp:cNvSpPr/>
      </dsp:nvSpPr>
      <dsp:spPr>
        <a:xfrm>
          <a:off x="263354" y="1718143"/>
          <a:ext cx="568206" cy="5682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C4184A-22EA-4052-8A1D-36ADD29A67E5}">
      <dsp:nvSpPr>
        <dsp:cNvPr id="0" name=""/>
        <dsp:cNvSpPr/>
      </dsp:nvSpPr>
      <dsp:spPr>
        <a:xfrm>
          <a:off x="1247219" y="1512413"/>
          <a:ext cx="2309212" cy="979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Open API</a:t>
          </a:r>
          <a:r>
            <a:rPr lang="ko-KR" sz="1400" b="1" kern="1200" dirty="0"/>
            <a:t>를 개괄적으로 배웠다</a:t>
          </a:r>
          <a:r>
            <a:rPr lang="en-US" sz="1400" b="1" kern="1200" dirty="0"/>
            <a:t>.</a:t>
          </a:r>
        </a:p>
      </dsp:txBody>
      <dsp:txXfrm>
        <a:off x="1247219" y="1512413"/>
        <a:ext cx="2309212" cy="979665"/>
      </dsp:txXfrm>
    </dsp:sp>
    <dsp:sp modelId="{7ECFEE9D-2F34-46F3-BFB8-A9A84CCC59DF}">
      <dsp:nvSpPr>
        <dsp:cNvPr id="0" name=""/>
        <dsp:cNvSpPr/>
      </dsp:nvSpPr>
      <dsp:spPr>
        <a:xfrm>
          <a:off x="3958793" y="1512413"/>
          <a:ext cx="979665" cy="97966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A5CDD0-587D-4436-98A6-53EB04964238}">
      <dsp:nvSpPr>
        <dsp:cNvPr id="0" name=""/>
        <dsp:cNvSpPr/>
      </dsp:nvSpPr>
      <dsp:spPr>
        <a:xfrm>
          <a:off x="4164523" y="1718143"/>
          <a:ext cx="568206" cy="5682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D92B9-4ADB-4016-A6F5-869A1185EBE2}">
      <dsp:nvSpPr>
        <dsp:cNvPr id="0" name=""/>
        <dsp:cNvSpPr/>
      </dsp:nvSpPr>
      <dsp:spPr>
        <a:xfrm>
          <a:off x="5148387" y="1512413"/>
          <a:ext cx="2309212" cy="979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Github</a:t>
          </a:r>
          <a:r>
            <a:rPr lang="ko-KR" sz="1400" b="1" kern="1200" dirty="0"/>
            <a:t>에 프로젝트를 하나 더 채울 수 있었다</a:t>
          </a:r>
          <a:r>
            <a:rPr lang="en-US" sz="1400" b="1" kern="1200" dirty="0"/>
            <a:t>.</a:t>
          </a:r>
        </a:p>
      </dsp:txBody>
      <dsp:txXfrm>
        <a:off x="5148387" y="1512413"/>
        <a:ext cx="2309212" cy="9796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C86302-6007-431D-9707-E651156F7DD4}">
      <dsp:nvSpPr>
        <dsp:cNvPr id="0" name=""/>
        <dsp:cNvSpPr/>
      </dsp:nvSpPr>
      <dsp:spPr>
        <a:xfrm>
          <a:off x="0" y="682"/>
          <a:ext cx="644528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579F2C-3945-4369-A4AD-78A648FEE29F}">
      <dsp:nvSpPr>
        <dsp:cNvPr id="0" name=""/>
        <dsp:cNvSpPr/>
      </dsp:nvSpPr>
      <dsp:spPr>
        <a:xfrm>
          <a:off x="0" y="682"/>
          <a:ext cx="6445288" cy="1117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>
              <a:hlinkClick xmlns:r="http://schemas.openxmlformats.org/officeDocument/2006/relationships" r:id="rId1"/>
            </a:rPr>
            <a:t>https://github.com/quantylab/systrader</a:t>
          </a:r>
          <a:endParaRPr lang="en-US" sz="2300" kern="1200"/>
        </a:p>
      </dsp:txBody>
      <dsp:txXfrm>
        <a:off x="0" y="682"/>
        <a:ext cx="6445288" cy="1117596"/>
      </dsp:txXfrm>
    </dsp:sp>
    <dsp:sp modelId="{E79F98BA-9969-41D9-8729-5509B579B809}">
      <dsp:nvSpPr>
        <dsp:cNvPr id="0" name=""/>
        <dsp:cNvSpPr/>
      </dsp:nvSpPr>
      <dsp:spPr>
        <a:xfrm>
          <a:off x="0" y="1118278"/>
          <a:ext cx="644528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72CFD-FB34-4AA7-8459-7D8480462C16}">
      <dsp:nvSpPr>
        <dsp:cNvPr id="0" name=""/>
        <dsp:cNvSpPr/>
      </dsp:nvSpPr>
      <dsp:spPr>
        <a:xfrm>
          <a:off x="0" y="1118278"/>
          <a:ext cx="6445288" cy="1117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 dirty="0">
              <a:hlinkClick xmlns:r="http://schemas.openxmlformats.org/officeDocument/2006/relationships" r:id="rId2"/>
            </a:rPr>
            <a:t>https://github.com/hyeu/StockTrading</a:t>
          </a:r>
          <a:endParaRPr lang="en-US" sz="2300" kern="1200" dirty="0"/>
        </a:p>
      </dsp:txBody>
      <dsp:txXfrm>
        <a:off x="0" y="1118278"/>
        <a:ext cx="6445288" cy="1117596"/>
      </dsp:txXfrm>
    </dsp:sp>
    <dsp:sp modelId="{1F680D11-5E3F-4B05-9385-E4CB86FD49B5}">
      <dsp:nvSpPr>
        <dsp:cNvPr id="0" name=""/>
        <dsp:cNvSpPr/>
      </dsp:nvSpPr>
      <dsp:spPr>
        <a:xfrm>
          <a:off x="0" y="2235875"/>
          <a:ext cx="6445288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DBF52-2D4E-426C-84AA-E5B0BBE483C2}">
      <dsp:nvSpPr>
        <dsp:cNvPr id="0" name=""/>
        <dsp:cNvSpPr/>
      </dsp:nvSpPr>
      <dsp:spPr>
        <a:xfrm>
          <a:off x="0" y="2235875"/>
          <a:ext cx="6445288" cy="1117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 dirty="0">
              <a:hlinkClick xmlns:r="http://schemas.openxmlformats.org/officeDocument/2006/relationships" r:id="rId3"/>
            </a:rPr>
            <a:t>https://github.com/youtube-jocoding/pyupbit-autotrade</a:t>
          </a:r>
          <a:endParaRPr lang="en-US" sz="2300" kern="1200" dirty="0"/>
        </a:p>
      </dsp:txBody>
      <dsp:txXfrm>
        <a:off x="0" y="2235875"/>
        <a:ext cx="6445288" cy="1117596"/>
      </dsp:txXfrm>
    </dsp:sp>
    <dsp:sp modelId="{B86881B1-945D-4A28-A733-30A59D27241A}">
      <dsp:nvSpPr>
        <dsp:cNvPr id="0" name=""/>
        <dsp:cNvSpPr/>
      </dsp:nvSpPr>
      <dsp:spPr>
        <a:xfrm>
          <a:off x="0" y="3353471"/>
          <a:ext cx="644528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31145-D9C6-4D9A-96B4-12DAB7FA98D4}">
      <dsp:nvSpPr>
        <dsp:cNvPr id="0" name=""/>
        <dsp:cNvSpPr/>
      </dsp:nvSpPr>
      <dsp:spPr>
        <a:xfrm>
          <a:off x="0" y="3353471"/>
          <a:ext cx="6445288" cy="1117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 dirty="0">
              <a:hlinkClick xmlns:r="http://schemas.openxmlformats.org/officeDocument/2006/relationships" r:id="rId4"/>
            </a:rPr>
            <a:t>https://github.com/gilbutITbook/080298</a:t>
          </a:r>
          <a:endParaRPr lang="en-US" sz="2300" kern="1200" dirty="0"/>
        </a:p>
      </dsp:txBody>
      <dsp:txXfrm>
        <a:off x="0" y="3353471"/>
        <a:ext cx="6445288" cy="1117596"/>
      </dsp:txXfrm>
    </dsp:sp>
    <dsp:sp modelId="{04AD2919-9DDE-40B1-8E64-18AB660D5E7E}">
      <dsp:nvSpPr>
        <dsp:cNvPr id="0" name=""/>
        <dsp:cNvSpPr/>
      </dsp:nvSpPr>
      <dsp:spPr>
        <a:xfrm>
          <a:off x="0" y="4471068"/>
          <a:ext cx="6445288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9AD6A-013E-4F67-9457-18DC03C9D162}">
      <dsp:nvSpPr>
        <dsp:cNvPr id="0" name=""/>
        <dsp:cNvSpPr/>
      </dsp:nvSpPr>
      <dsp:spPr>
        <a:xfrm>
          <a:off x="0" y="4471068"/>
          <a:ext cx="6445288" cy="1117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 dirty="0">
              <a:hlinkClick xmlns:r="http://schemas.openxmlformats.org/officeDocument/2006/relationships" r:id="rId5"/>
            </a:rPr>
            <a:t>https://github.com/100th/AjouStock</a:t>
          </a:r>
          <a:endParaRPr lang="en-US" sz="2300" kern="1200" dirty="0"/>
        </a:p>
      </dsp:txBody>
      <dsp:txXfrm>
        <a:off x="0" y="4471068"/>
        <a:ext cx="6445288" cy="11175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7EAA4-D1BD-46D2-840D-46D9F8050A49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CFC9C-68CA-433A-8DDC-1A4252421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327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결과값도 받아오지 않고 먼저 실행되면 안되기 때문이다</a:t>
            </a:r>
            <a:r>
              <a:rPr lang="en-US" altLang="ko-KR" dirty="0"/>
              <a:t>.</a:t>
            </a:r>
          </a:p>
          <a:p>
            <a:r>
              <a:rPr lang="en-US" altLang="ko-KR" b="0" i="0" dirty="0">
                <a:solidFill>
                  <a:srgbClr val="BDC1C6"/>
                </a:solidFill>
                <a:effectLst/>
                <a:latin typeface="Apple SD Gothic Neo"/>
              </a:rPr>
              <a:t>Callback </a:t>
            </a:r>
            <a:r>
              <a:rPr lang="en-US" altLang="ko-KR" b="1" i="0" dirty="0">
                <a:solidFill>
                  <a:srgbClr val="BDC1C6"/>
                </a:solidFill>
                <a:effectLst/>
                <a:latin typeface="Apple SD Gothic Neo"/>
              </a:rPr>
              <a:t>Event</a:t>
            </a:r>
            <a:r>
              <a:rPr lang="ko-KR" altLang="en-US" b="0" i="0" dirty="0">
                <a:solidFill>
                  <a:srgbClr val="BDC1C6"/>
                </a:solidFill>
                <a:effectLst/>
                <a:latin typeface="Apple SD Gothic Neo"/>
              </a:rPr>
              <a:t> </a:t>
            </a:r>
            <a:r>
              <a:rPr lang="en-US" altLang="ko-KR" b="0" i="0" dirty="0">
                <a:solidFill>
                  <a:srgbClr val="BDC1C6"/>
                </a:solidFill>
                <a:effectLst/>
                <a:latin typeface="Apple SD Gothic Neo"/>
              </a:rPr>
              <a:t>Queue</a:t>
            </a:r>
            <a:r>
              <a:rPr lang="ko-KR" altLang="en-US" b="0" i="0" dirty="0">
                <a:solidFill>
                  <a:srgbClr val="BDC1C6"/>
                </a:solidFill>
                <a:effectLst/>
                <a:latin typeface="Apple SD Gothic Neo"/>
              </a:rPr>
              <a:t>에서 하나씩 꺼내서 동작시키는 </a:t>
            </a:r>
            <a:r>
              <a:rPr lang="en-US" altLang="ko-KR" b="1" i="0" dirty="0">
                <a:solidFill>
                  <a:srgbClr val="BDC1C6"/>
                </a:solidFill>
                <a:effectLst/>
                <a:latin typeface="Apple SD Gothic Neo"/>
              </a:rPr>
              <a:t>Loop</a:t>
            </a:r>
            <a:r>
              <a:rPr lang="ko-KR" altLang="en-US" b="0" i="0" dirty="0">
                <a:solidFill>
                  <a:srgbClr val="BDC1C6"/>
                </a:solidFill>
                <a:effectLst/>
                <a:latin typeface="Apple SD Gothic Neo"/>
              </a:rPr>
              <a:t>를 말한다</a:t>
            </a:r>
            <a:r>
              <a:rPr lang="en-US" altLang="ko-KR" b="0" i="0" dirty="0">
                <a:solidFill>
                  <a:srgbClr val="BDC1C6"/>
                </a:solidFill>
                <a:effectLst/>
                <a:latin typeface="Apple SD Gothic Neo"/>
              </a:rPr>
              <a:t>. ... </a:t>
            </a:r>
            <a:r>
              <a:rPr lang="ko-KR" altLang="en-US" b="1" i="0" dirty="0">
                <a:solidFill>
                  <a:srgbClr val="BDC1C6"/>
                </a:solidFill>
                <a:effectLst/>
                <a:latin typeface="Apple SD Gothic Neo"/>
              </a:rPr>
              <a:t>이벤트 루프</a:t>
            </a:r>
            <a:r>
              <a:rPr lang="ko-KR" altLang="en-US" b="0" i="0" dirty="0">
                <a:solidFill>
                  <a:srgbClr val="BDC1C6"/>
                </a:solidFill>
                <a:effectLst/>
                <a:latin typeface="Apple SD Gothic Neo"/>
              </a:rPr>
              <a:t>에서는 </a:t>
            </a:r>
            <a:r>
              <a:rPr lang="ko-KR" altLang="en-US" b="1" i="0" dirty="0">
                <a:solidFill>
                  <a:srgbClr val="BDC1C6"/>
                </a:solidFill>
                <a:effectLst/>
                <a:latin typeface="Apple SD Gothic Neo"/>
              </a:rPr>
              <a:t>이벤트</a:t>
            </a:r>
            <a:r>
              <a:rPr lang="ko-KR" altLang="en-US" b="0" i="0" dirty="0">
                <a:solidFill>
                  <a:srgbClr val="BDC1C6"/>
                </a:solidFill>
                <a:effectLst/>
                <a:latin typeface="Apple SD Gothic Neo"/>
              </a:rPr>
              <a:t> 발생 시 호출되는 </a:t>
            </a:r>
            <a:r>
              <a:rPr lang="ko-KR" altLang="en-US" b="0" i="0" dirty="0" err="1">
                <a:solidFill>
                  <a:srgbClr val="BDC1C6"/>
                </a:solidFill>
                <a:effectLst/>
                <a:latin typeface="Apple SD Gothic Neo"/>
              </a:rPr>
              <a:t>콜백</a:t>
            </a:r>
            <a:r>
              <a:rPr lang="ko-KR" altLang="en-US" b="0" i="0" dirty="0">
                <a:solidFill>
                  <a:srgbClr val="BDC1C6"/>
                </a:solidFill>
                <a:effectLst/>
                <a:latin typeface="Apple SD Gothic Neo"/>
              </a:rPr>
              <a:t> 함수들을 태스크 큐에 전달하고</a:t>
            </a:r>
            <a:r>
              <a:rPr lang="en-US" altLang="ko-KR" b="0" i="0" dirty="0">
                <a:solidFill>
                  <a:srgbClr val="BDC1C6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 err="1">
                <a:solidFill>
                  <a:srgbClr val="BDC1C6"/>
                </a:solidFill>
                <a:effectLst/>
                <a:latin typeface="Apple SD Gothic Neo"/>
              </a:rPr>
              <a:t>태스트</a:t>
            </a:r>
            <a:r>
              <a:rPr lang="ko-KR" altLang="en-US" b="0" i="0" dirty="0">
                <a:solidFill>
                  <a:srgbClr val="BDC1C6"/>
                </a:solidFill>
                <a:effectLst/>
                <a:latin typeface="Apple SD Gothic Neo"/>
              </a:rPr>
              <a:t> 큐에 담겨있는 </a:t>
            </a:r>
            <a:r>
              <a:rPr lang="ko-KR" altLang="en-US" b="0" i="0" dirty="0" err="1">
                <a:solidFill>
                  <a:srgbClr val="BDC1C6"/>
                </a:solidFill>
                <a:effectLst/>
                <a:latin typeface="Apple SD Gothic Neo"/>
              </a:rPr>
              <a:t>콜백</a:t>
            </a:r>
            <a:r>
              <a:rPr lang="ko-KR" altLang="en-US" b="0" i="0" dirty="0">
                <a:solidFill>
                  <a:srgbClr val="BDC1C6"/>
                </a:solidFill>
                <a:effectLst/>
                <a:latin typeface="Apple SD Gothic Neo"/>
              </a:rPr>
              <a:t> 함수들을 </a:t>
            </a:r>
            <a:r>
              <a:rPr lang="ko-KR" altLang="en-US" b="0" i="0" dirty="0" err="1">
                <a:solidFill>
                  <a:srgbClr val="BDC1C6"/>
                </a:solidFill>
                <a:effectLst/>
                <a:latin typeface="Apple SD Gothic Neo"/>
              </a:rPr>
              <a:t>콜스택에</a:t>
            </a:r>
            <a:r>
              <a:rPr lang="ko-KR" altLang="en-US" b="0" i="0" dirty="0">
                <a:solidFill>
                  <a:srgbClr val="BDC1C6"/>
                </a:solidFill>
                <a:effectLst/>
                <a:latin typeface="Apple SD Gothic Neo"/>
              </a:rPr>
              <a:t> 넘겨준다</a:t>
            </a:r>
            <a:r>
              <a:rPr lang="en-US" altLang="ko-KR" b="0" i="0" dirty="0">
                <a:solidFill>
                  <a:srgbClr val="BDC1C6"/>
                </a:solidFill>
                <a:effectLst/>
                <a:latin typeface="Apple SD Gothic 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CFC9C-68CA-433A-8DDC-1A425242100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86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결과값도 받아오지 않고 먼저 실행되면 안되기 때문이다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CFC9C-68CA-433A-8DDC-1A425242100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509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Qtest</a:t>
            </a:r>
            <a:r>
              <a:rPr lang="ko-KR" altLang="en-US" dirty="0"/>
              <a:t>가 필요한 이유는 키움의 보안 정책상 </a:t>
            </a:r>
            <a:r>
              <a:rPr lang="en-US" altLang="ko-KR" dirty="0"/>
              <a:t>1</a:t>
            </a:r>
            <a:r>
              <a:rPr lang="ko-KR" altLang="en-US" dirty="0"/>
              <a:t>초에 </a:t>
            </a:r>
            <a:r>
              <a:rPr lang="en-US" altLang="ko-KR" dirty="0"/>
              <a:t>5</a:t>
            </a:r>
            <a:r>
              <a:rPr lang="ko-KR" altLang="en-US" dirty="0"/>
              <a:t>회까지 밖에 조회할 수 없기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CFC9C-68CA-433A-8DDC-1A425242100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361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CFC9C-68CA-433A-8DDC-1A425242100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84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Chejan</a:t>
            </a:r>
            <a:r>
              <a:rPr lang="ko-KR" altLang="en-US" dirty="0"/>
              <a:t>은 </a:t>
            </a:r>
            <a:r>
              <a:rPr lang="en-US" altLang="ko-KR" dirty="0" err="1"/>
              <a:t>sendOrder</a:t>
            </a:r>
            <a:r>
              <a:rPr lang="ko-KR" altLang="en-US" dirty="0"/>
              <a:t>이라는 시그널이 보내지면 주문에 대한 결과를 반환하는 이벤트다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RealData</a:t>
            </a:r>
            <a:r>
              <a:rPr lang="ko-KR" altLang="en-US" dirty="0"/>
              <a:t>는 실시간 데이터를 반환하는 이벤트 루프다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CFC9C-68CA-433A-8DDC-1A425242100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804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가능성 높은 알고리즘으로 수익을 극대화할 수 있다</a:t>
            </a:r>
            <a:endParaRPr lang="en-US" altLang="ko-KR" dirty="0"/>
          </a:p>
          <a:p>
            <a:r>
              <a:rPr lang="ko-KR" altLang="en-US" dirty="0"/>
              <a:t>코스닥 전체 </a:t>
            </a:r>
            <a:r>
              <a:rPr lang="en-US" altLang="ko-KR" dirty="0"/>
              <a:t>1533</a:t>
            </a:r>
            <a:r>
              <a:rPr lang="ko-KR" altLang="en-US" dirty="0"/>
              <a:t>개를 전체적으로 </a:t>
            </a:r>
            <a:r>
              <a:rPr lang="ko-KR" altLang="en-US" dirty="0" err="1"/>
              <a:t>조사하려다보니</a:t>
            </a:r>
            <a:r>
              <a:rPr lang="ko-KR" altLang="en-US" dirty="0"/>
              <a:t> 하루 종일 걸린다</a:t>
            </a:r>
            <a:endParaRPr lang="en-US" altLang="ko-KR" dirty="0"/>
          </a:p>
          <a:p>
            <a:r>
              <a:rPr lang="ko-KR" altLang="en-US" dirty="0" err="1"/>
              <a:t>더많은</a:t>
            </a:r>
            <a:r>
              <a:rPr lang="ko-KR" altLang="en-US" dirty="0"/>
              <a:t> 예외 상황을 고려해서 프로그램을 보다 정교하게 만들어야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Slacker </a:t>
            </a:r>
            <a:r>
              <a:rPr lang="ko-KR" altLang="en-US" dirty="0"/>
              <a:t>같은 라이브러리를 통해 카카오톡 </a:t>
            </a:r>
            <a:r>
              <a:rPr lang="ko-KR" altLang="en-US" dirty="0" err="1"/>
              <a:t>알림봇과</a:t>
            </a:r>
            <a:r>
              <a:rPr lang="ko-KR" altLang="en-US" dirty="0"/>
              <a:t> 연동시킬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트랜잭션이 </a:t>
            </a:r>
            <a:r>
              <a:rPr lang="ko-KR" altLang="en-US" dirty="0" err="1"/>
              <a:t>제한되어있어서</a:t>
            </a:r>
            <a:r>
              <a:rPr lang="ko-KR" altLang="en-US" dirty="0"/>
              <a:t> 필연적으로 느릴 수 밖에 없다</a:t>
            </a:r>
            <a:r>
              <a:rPr lang="en-US" altLang="ko-KR" dirty="0"/>
              <a:t>. </a:t>
            </a:r>
            <a:r>
              <a:rPr lang="ko-KR" altLang="en-US" dirty="0"/>
              <a:t>그렇다고 별도로 접근할 서버를 구할 수 있는 것도 아니다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CFC9C-68CA-433A-8DDC-1A425242100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962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008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56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837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55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4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826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41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024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53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178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977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0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b="0" i="0" cap="none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b="1" kern="1200" spc="14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 spc="8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 spc="8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8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8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8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D13A4-59BF-4493-BA5D-A39C1B1506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690" b="4761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C055E23-8360-4627-A3B5-53B22EC83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r>
              <a:rPr lang="en-US" altLang="ko-KR" sz="7200" dirty="0">
                <a:solidFill>
                  <a:srgbClr val="FFFFFF"/>
                </a:solidFill>
              </a:rPr>
              <a:t>Auto Trading</a:t>
            </a:r>
            <a:endParaRPr lang="ko-KR" altLang="en-US" sz="7200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AA28EA-059F-47DC-AB5B-BEC7631E9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</a:rPr>
              <a:t>금융공학과 </a:t>
            </a:r>
            <a:r>
              <a:rPr lang="ko-KR" altLang="en-US" sz="2000" dirty="0" err="1">
                <a:solidFill>
                  <a:srgbClr val="FFFFFF"/>
                </a:solidFill>
              </a:rPr>
              <a:t>남승주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>
                <a:solidFill>
                  <a:srgbClr val="FFFFFF"/>
                </a:solidFill>
              </a:rPr>
              <a:t>경역학과 고시연</a:t>
            </a:r>
            <a:endParaRPr lang="ko-KR" altLang="en-US" sz="2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641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D9CE0523-8DB6-4875-8019-EF36F47EC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96" y="2141537"/>
            <a:ext cx="8575008" cy="435133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3DF60F-8DAA-432F-BBD4-959F38EF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dirty="0"/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BFD34-0E1E-4675-9C9D-245F41FE7252}"/>
              </a:ext>
            </a:extLst>
          </p:cNvPr>
          <p:cNvSpPr txBox="1"/>
          <p:nvPr/>
        </p:nvSpPr>
        <p:spPr>
          <a:xfrm>
            <a:off x="838200" y="1478355"/>
            <a:ext cx="6096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800">
              <a:lnSpc>
                <a:spcPct val="150000"/>
              </a:lnSpc>
              <a:buFont typeface="+mj-lt"/>
              <a:buAutoNum type="romanUcPeriod" startAt="2"/>
            </a:pPr>
            <a:r>
              <a:rPr lang="ko-KR" altLang="en-US" sz="1800" b="1" dirty="0"/>
              <a:t>로그인 요청</a:t>
            </a:r>
            <a:endParaRPr lang="en-US" altLang="ko-KR" sz="18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F37A691-4C1F-4096-907E-E53552FC8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4190"/>
            <a:ext cx="5153744" cy="192431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C74071-056D-4A0A-92BC-7CFCDCDEBF2F}"/>
              </a:ext>
            </a:extLst>
          </p:cNvPr>
          <p:cNvSpPr/>
          <p:nvPr/>
        </p:nvSpPr>
        <p:spPr>
          <a:xfrm>
            <a:off x="3009900" y="3232149"/>
            <a:ext cx="1276350" cy="264577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DEAC90-8501-4D6D-BE02-E127DEFFE239}"/>
              </a:ext>
            </a:extLst>
          </p:cNvPr>
          <p:cNvGrpSpPr/>
          <p:nvPr/>
        </p:nvGrpSpPr>
        <p:grpSpPr>
          <a:xfrm>
            <a:off x="5610225" y="3364437"/>
            <a:ext cx="1762125" cy="1782237"/>
            <a:chOff x="5610225" y="2913588"/>
            <a:chExt cx="1762125" cy="1782237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84617C9-DF15-438C-956C-D96E27C1A287}"/>
                </a:ext>
              </a:extLst>
            </p:cNvPr>
            <p:cNvCxnSpPr>
              <a:cxnSpLocks/>
            </p:cNvCxnSpPr>
            <p:nvPr/>
          </p:nvCxnSpPr>
          <p:spPr>
            <a:xfrm>
              <a:off x="6562725" y="2933700"/>
              <a:ext cx="790575" cy="0"/>
            </a:xfrm>
            <a:prstGeom prst="line">
              <a:avLst/>
            </a:prstGeom>
            <a:ln w="38100" cap="flat" cmpd="sng" algn="ctr">
              <a:solidFill>
                <a:srgbClr val="FFFF00"/>
              </a:solidFill>
              <a:prstDash val="dash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3E26EB7-523E-48F7-9932-BB8E26DF6FE3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50" y="2913588"/>
              <a:ext cx="0" cy="1782237"/>
            </a:xfrm>
            <a:prstGeom prst="line">
              <a:avLst/>
            </a:prstGeom>
            <a:ln w="38100" cap="flat" cmpd="sng" algn="ctr">
              <a:solidFill>
                <a:srgbClr val="FFFF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7025A46-A722-4F08-ABA4-E036F20FEA16}"/>
                </a:ext>
              </a:extLst>
            </p:cNvPr>
            <p:cNvCxnSpPr>
              <a:cxnSpLocks/>
            </p:cNvCxnSpPr>
            <p:nvPr/>
          </p:nvCxnSpPr>
          <p:spPr>
            <a:xfrm>
              <a:off x="5610225" y="4695825"/>
              <a:ext cx="1743075" cy="0"/>
            </a:xfrm>
            <a:prstGeom prst="line">
              <a:avLst/>
            </a:prstGeom>
            <a:ln w="38100" cap="flat" cmpd="sng" algn="ctr">
              <a:solidFill>
                <a:srgbClr val="FFFF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2009B1-E975-4DCF-9239-1F10F5FD14EB}"/>
              </a:ext>
            </a:extLst>
          </p:cNvPr>
          <p:cNvGrpSpPr/>
          <p:nvPr/>
        </p:nvGrpSpPr>
        <p:grpSpPr>
          <a:xfrm flipV="1">
            <a:off x="5819774" y="3553875"/>
            <a:ext cx="276226" cy="454291"/>
            <a:chOff x="5610225" y="2913588"/>
            <a:chExt cx="1762125" cy="1782237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E290EC5-9419-4F3E-8710-71F0FC46BC39}"/>
                </a:ext>
              </a:extLst>
            </p:cNvPr>
            <p:cNvCxnSpPr>
              <a:cxnSpLocks/>
            </p:cNvCxnSpPr>
            <p:nvPr/>
          </p:nvCxnSpPr>
          <p:spPr>
            <a:xfrm>
              <a:off x="5610225" y="2933702"/>
              <a:ext cx="1743075" cy="0"/>
            </a:xfrm>
            <a:prstGeom prst="line">
              <a:avLst/>
            </a:prstGeom>
            <a:ln w="38100" cap="flat" cmpd="sng" algn="ctr">
              <a:solidFill>
                <a:srgbClr val="FFFF00"/>
              </a:solidFill>
              <a:prstDash val="dash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B657FB8-A633-4099-8515-1D90D257FACA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50" y="2913588"/>
              <a:ext cx="0" cy="1782237"/>
            </a:xfrm>
            <a:prstGeom prst="line">
              <a:avLst/>
            </a:prstGeom>
            <a:ln w="38100" cap="flat" cmpd="sng" algn="ctr">
              <a:solidFill>
                <a:srgbClr val="FFFF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727B0AF-6BE4-40DB-A3C4-C6E1CD417140}"/>
                </a:ext>
              </a:extLst>
            </p:cNvPr>
            <p:cNvCxnSpPr>
              <a:cxnSpLocks/>
            </p:cNvCxnSpPr>
            <p:nvPr/>
          </p:nvCxnSpPr>
          <p:spPr>
            <a:xfrm>
              <a:off x="5610225" y="4695825"/>
              <a:ext cx="1743075" cy="0"/>
            </a:xfrm>
            <a:prstGeom prst="line">
              <a:avLst/>
            </a:prstGeom>
            <a:ln w="38100" cap="flat" cmpd="sng" algn="ctr">
              <a:solidFill>
                <a:srgbClr val="FFFF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3339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A12DF626-9A52-43DA-8C5D-210A3FE23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" t="8889" r="5398" b="9028"/>
          <a:stretch/>
        </p:blipFill>
        <p:spPr>
          <a:xfrm>
            <a:off x="2038144" y="2437058"/>
            <a:ext cx="8162345" cy="42576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3DF60F-8DAA-432F-BBD4-959F38EF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dirty="0"/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BFD34-0E1E-4675-9C9D-245F41FE7252}"/>
              </a:ext>
            </a:extLst>
          </p:cNvPr>
          <p:cNvSpPr txBox="1"/>
          <p:nvPr/>
        </p:nvSpPr>
        <p:spPr>
          <a:xfrm>
            <a:off x="838200" y="1478355"/>
            <a:ext cx="609600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800">
              <a:lnSpc>
                <a:spcPct val="150000"/>
              </a:lnSpc>
              <a:buFont typeface="+mj-lt"/>
              <a:buAutoNum type="romanUcPeriod" startAt="3"/>
            </a:pPr>
            <a:r>
              <a:rPr lang="ko-KR" altLang="en-US" b="1" dirty="0"/>
              <a:t>조회</a:t>
            </a:r>
            <a:r>
              <a:rPr lang="ko-KR" altLang="en-US" sz="1800" b="1" dirty="0"/>
              <a:t> 요청</a:t>
            </a:r>
            <a:endParaRPr lang="en-US" altLang="ko-KR" sz="1800" b="1" dirty="0"/>
          </a:p>
          <a:p>
            <a:pPr marL="1428750" lvl="2" indent="-514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/>
              <a:t>계좌평가잔고내역요청</a:t>
            </a:r>
            <a:endParaRPr lang="en-US" altLang="ko-KR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14C6CF-FBA4-45E5-8764-C30206F59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586" y="731985"/>
            <a:ext cx="5925377" cy="236253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6DE8A6-93D0-491D-AF4D-679B9A7B554C}"/>
              </a:ext>
            </a:extLst>
          </p:cNvPr>
          <p:cNvSpPr/>
          <p:nvPr/>
        </p:nvSpPr>
        <p:spPr>
          <a:xfrm>
            <a:off x="6096000" y="1257300"/>
            <a:ext cx="1933576" cy="52364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EF836B-F83E-455B-9BE9-CC75772EDA27}"/>
              </a:ext>
            </a:extLst>
          </p:cNvPr>
          <p:cNvSpPr/>
          <p:nvPr/>
        </p:nvSpPr>
        <p:spPr>
          <a:xfrm>
            <a:off x="2224088" y="5821037"/>
            <a:ext cx="7215188" cy="34307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FC8E35-28DF-48DD-9971-5E8989C48F48}"/>
              </a:ext>
            </a:extLst>
          </p:cNvPr>
          <p:cNvSpPr txBox="1"/>
          <p:nvPr/>
        </p:nvSpPr>
        <p:spPr>
          <a:xfrm>
            <a:off x="8029576" y="6164115"/>
            <a:ext cx="1552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</a:rPr>
              <a:t>조회 요청 함수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34C40-1F1C-4568-B005-7BC3C40793A2}"/>
              </a:ext>
            </a:extLst>
          </p:cNvPr>
          <p:cNvSpPr txBox="1"/>
          <p:nvPr/>
        </p:nvSpPr>
        <p:spPr>
          <a:xfrm>
            <a:off x="8270286" y="5036878"/>
            <a:ext cx="406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FFF00"/>
                </a:solidFill>
              </a:rPr>
              <a:t>]</a:t>
            </a:r>
            <a:endParaRPr lang="ko-KR" altLang="en-US" sz="4800" b="1" dirty="0">
              <a:solidFill>
                <a:srgbClr val="FFFF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A4CC82-6177-42C8-A5D1-11BA04126DC5}"/>
              </a:ext>
            </a:extLst>
          </p:cNvPr>
          <p:cNvSpPr txBox="1"/>
          <p:nvPr/>
        </p:nvSpPr>
        <p:spPr>
          <a:xfrm>
            <a:off x="8484395" y="5236262"/>
            <a:ext cx="1552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</a:rPr>
              <a:t>조회 요청에 </a:t>
            </a:r>
            <a:endParaRPr lang="en-US" altLang="ko-KR" sz="1600" b="1" dirty="0">
              <a:solidFill>
                <a:srgbClr val="FFFF00"/>
              </a:solidFill>
            </a:endParaRPr>
          </a:p>
          <a:p>
            <a:r>
              <a:rPr lang="ko-KR" altLang="en-US" sz="1600" b="1" dirty="0">
                <a:solidFill>
                  <a:srgbClr val="FFFF00"/>
                </a:solidFill>
              </a:rPr>
              <a:t>필요한 </a:t>
            </a:r>
            <a:r>
              <a:rPr lang="ko-KR" altLang="en-US" sz="1600" b="1" dirty="0" err="1">
                <a:solidFill>
                  <a:srgbClr val="FFFF00"/>
                </a:solidFill>
              </a:rPr>
              <a:t>입력값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816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DF60F-8DAA-432F-BBD4-959F38EF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dirty="0"/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BFD34-0E1E-4675-9C9D-245F41FE7252}"/>
              </a:ext>
            </a:extLst>
          </p:cNvPr>
          <p:cNvSpPr txBox="1"/>
          <p:nvPr/>
        </p:nvSpPr>
        <p:spPr>
          <a:xfrm>
            <a:off x="838200" y="1478355"/>
            <a:ext cx="609600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6800" lvl="1" indent="-400050">
              <a:lnSpc>
                <a:spcPct val="150000"/>
              </a:lnSpc>
              <a:buFont typeface="+mj-lt"/>
              <a:buAutoNum type="romanUcPeriod" startAt="3"/>
            </a:pPr>
            <a:r>
              <a:rPr lang="ko-KR" altLang="en-US" b="1" dirty="0"/>
              <a:t>조회</a:t>
            </a:r>
            <a:r>
              <a:rPr lang="ko-KR" altLang="en-US" sz="1800" b="1" dirty="0"/>
              <a:t> 요청</a:t>
            </a:r>
            <a:endParaRPr lang="en-US" altLang="ko-KR" sz="1800" b="1" dirty="0"/>
          </a:p>
          <a:p>
            <a:pPr marL="1314000" lvl="2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/>
              <a:t>계좌평가잔고내역요청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C909CA-3686-4613-8C26-915100947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3" t="6612" r="5136" b="52222"/>
          <a:stretch/>
        </p:blipFill>
        <p:spPr>
          <a:xfrm>
            <a:off x="838200" y="2348145"/>
            <a:ext cx="10820400" cy="388573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808BD0-5287-4646-9C82-6A7743591DB5}"/>
              </a:ext>
            </a:extLst>
          </p:cNvPr>
          <p:cNvSpPr/>
          <p:nvPr/>
        </p:nvSpPr>
        <p:spPr>
          <a:xfrm>
            <a:off x="3762374" y="4714874"/>
            <a:ext cx="1019175" cy="23812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6853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DF60F-8DAA-432F-BBD4-959F38EF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dirty="0"/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BFD34-0E1E-4675-9C9D-245F41FE7252}"/>
              </a:ext>
            </a:extLst>
          </p:cNvPr>
          <p:cNvSpPr txBox="1"/>
          <p:nvPr/>
        </p:nvSpPr>
        <p:spPr>
          <a:xfrm>
            <a:off x="838200" y="1478355"/>
            <a:ext cx="609600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6800" lvl="1" indent="-400050">
              <a:lnSpc>
                <a:spcPct val="150000"/>
              </a:lnSpc>
              <a:buFont typeface="+mj-lt"/>
              <a:buAutoNum type="romanUcPeriod" startAt="3"/>
            </a:pPr>
            <a:r>
              <a:rPr lang="ko-KR" altLang="en-US" b="1" dirty="0"/>
              <a:t>조회</a:t>
            </a:r>
            <a:r>
              <a:rPr lang="ko-KR" altLang="en-US" sz="1800" b="1" dirty="0"/>
              <a:t> 요청</a:t>
            </a:r>
            <a:endParaRPr lang="en-US" altLang="ko-KR" sz="1800" b="1" dirty="0"/>
          </a:p>
          <a:p>
            <a:pPr marL="1314000" lvl="2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/>
              <a:t>계좌평가잔고내역요청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C909CA-3686-4613-8C26-915100947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22" t="48473" r="38490" b="6527"/>
          <a:stretch/>
        </p:blipFill>
        <p:spPr>
          <a:xfrm>
            <a:off x="838200" y="2531910"/>
            <a:ext cx="6096000" cy="39558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9A6895-24F6-449B-8CF0-0B0F23FD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7023"/>
            <a:ext cx="12192000" cy="10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1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그랜빌의법칙 &amp;amp; 이동평균선] 아주 쉽게! 주식차트 보는 법! : 네이버 포스트">
            <a:extLst>
              <a:ext uri="{FF2B5EF4-FFF2-40B4-BE49-F238E27FC236}">
                <a16:creationId xmlns:a16="http://schemas.microsoft.com/office/drawing/2014/main" id="{68CE727B-CE3A-4FE5-BF22-1F2566362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544" y="2052870"/>
            <a:ext cx="7586662" cy="421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3DF60F-8DAA-432F-BBD4-959F38EF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dirty="0"/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BFD34-0E1E-4675-9C9D-245F41FE7252}"/>
              </a:ext>
            </a:extLst>
          </p:cNvPr>
          <p:cNvSpPr txBox="1"/>
          <p:nvPr/>
        </p:nvSpPr>
        <p:spPr>
          <a:xfrm>
            <a:off x="838200" y="1478355"/>
            <a:ext cx="609600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6800" lvl="1" indent="-400050">
              <a:lnSpc>
                <a:spcPct val="150000"/>
              </a:lnSpc>
              <a:buFont typeface="+mj-lt"/>
              <a:buAutoNum type="romanUcPeriod" startAt="4"/>
            </a:pPr>
            <a:r>
              <a:rPr lang="ko-KR" altLang="en-US" sz="1800" b="1" dirty="0"/>
              <a:t>매매 요청</a:t>
            </a:r>
            <a:endParaRPr lang="en-US" altLang="ko-KR" sz="1800" b="1" dirty="0"/>
          </a:p>
          <a:p>
            <a:pPr marL="1314000" lvl="2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매매 전략  </a:t>
            </a:r>
            <a:r>
              <a:rPr lang="ko-KR" altLang="en-US" b="1" dirty="0" err="1"/>
              <a:t>ㅡ</a:t>
            </a:r>
            <a:r>
              <a:rPr lang="en-US" altLang="ko-KR" b="1" dirty="0"/>
              <a:t>  </a:t>
            </a:r>
            <a:r>
              <a:rPr lang="ko-KR" altLang="en-US" b="1" dirty="0" err="1"/>
              <a:t>그랜벨의</a:t>
            </a:r>
            <a:r>
              <a:rPr lang="ko-KR" altLang="en-US" b="1" dirty="0"/>
              <a:t> 매수신호</a:t>
            </a:r>
            <a:endParaRPr lang="en-US" altLang="ko-KR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D3A4B8-009F-4361-AF5D-734114E5D87F}"/>
              </a:ext>
            </a:extLst>
          </p:cNvPr>
          <p:cNvSpPr/>
          <p:nvPr/>
        </p:nvSpPr>
        <p:spPr>
          <a:xfrm>
            <a:off x="6238875" y="4160276"/>
            <a:ext cx="3429000" cy="195477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C6603-5A13-47F3-9C52-606EF21251D2}"/>
              </a:ext>
            </a:extLst>
          </p:cNvPr>
          <p:cNvSpPr txBox="1"/>
          <p:nvPr/>
        </p:nvSpPr>
        <p:spPr>
          <a:xfrm>
            <a:off x="7991475" y="478779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이동평균선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F1297-D611-4B16-9114-20167CE0C75E}"/>
              </a:ext>
            </a:extLst>
          </p:cNvPr>
          <p:cNvSpPr txBox="1"/>
          <p:nvPr/>
        </p:nvSpPr>
        <p:spPr>
          <a:xfrm>
            <a:off x="8677275" y="5522885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4BCDF9-D3C5-4956-B105-9E4247227D1F}"/>
              </a:ext>
            </a:extLst>
          </p:cNvPr>
          <p:cNvSpPr/>
          <p:nvPr/>
        </p:nvSpPr>
        <p:spPr>
          <a:xfrm>
            <a:off x="0" y="2348145"/>
            <a:ext cx="12192000" cy="2884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400" b="1" dirty="0"/>
              <a:t>주가가 이동평균선보다 낮게 하락한 뒤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다시 이동평균선을 치고 올라온 시점</a:t>
            </a:r>
            <a:endParaRPr lang="en-US" altLang="ko-KR" sz="2400" b="1" dirty="0"/>
          </a:p>
          <a:p>
            <a:pPr algn="ctr">
              <a:lnSpc>
                <a:spcPct val="200000"/>
              </a:lnSpc>
            </a:pPr>
            <a:r>
              <a:rPr lang="ko-KR" altLang="en-US" sz="2400" b="1" dirty="0"/>
              <a:t>또한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그로부터 </a:t>
            </a:r>
            <a:r>
              <a:rPr lang="en-US" altLang="ko-KR" sz="2400" b="1" dirty="0"/>
              <a:t>20</a:t>
            </a:r>
            <a:r>
              <a:rPr lang="ko-KR" altLang="en-US" sz="2400" b="1" dirty="0"/>
              <a:t>일이 지나지 않은 종목</a:t>
            </a:r>
          </a:p>
        </p:txBody>
      </p:sp>
    </p:spTree>
    <p:extLst>
      <p:ext uri="{BB962C8B-B14F-4D97-AF65-F5344CB8AC3E}">
        <p14:creationId xmlns:p14="http://schemas.microsoft.com/office/powerpoint/2010/main" val="42625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6D8E4AF-D045-4595-B405-0BEE585B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8265" r="5296" b="8312"/>
          <a:stretch/>
        </p:blipFill>
        <p:spPr>
          <a:xfrm>
            <a:off x="2466975" y="2348145"/>
            <a:ext cx="7258050" cy="43053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3DF60F-8DAA-432F-BBD4-959F38EF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dirty="0"/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BFD34-0E1E-4675-9C9D-245F41FE7252}"/>
              </a:ext>
            </a:extLst>
          </p:cNvPr>
          <p:cNvSpPr txBox="1"/>
          <p:nvPr/>
        </p:nvSpPr>
        <p:spPr>
          <a:xfrm>
            <a:off x="838200" y="1478355"/>
            <a:ext cx="609600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6800" lvl="1" indent="-400050">
              <a:lnSpc>
                <a:spcPct val="150000"/>
              </a:lnSpc>
              <a:buFont typeface="+mj-lt"/>
              <a:buAutoNum type="romanUcPeriod" startAt="4"/>
            </a:pPr>
            <a:r>
              <a:rPr lang="ko-KR" altLang="en-US" sz="1800" b="1" dirty="0"/>
              <a:t>매매 요청</a:t>
            </a:r>
            <a:endParaRPr lang="en-US" altLang="ko-KR" sz="1800" b="1" dirty="0"/>
          </a:p>
          <a:p>
            <a:pPr marL="1314000" lvl="2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매매 전략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C4D7B-0116-442D-8DBA-6D8225710E72}"/>
              </a:ext>
            </a:extLst>
          </p:cNvPr>
          <p:cNvSpPr txBox="1"/>
          <p:nvPr/>
        </p:nvSpPr>
        <p:spPr>
          <a:xfrm>
            <a:off x="5405438" y="3773535"/>
            <a:ext cx="4233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rgbClr val="FFFF00"/>
                </a:solidFill>
              </a:rPr>
              <a:t>일봉차트의</a:t>
            </a:r>
            <a:r>
              <a:rPr lang="ko-KR" altLang="en-US" sz="1600" b="1" dirty="0">
                <a:solidFill>
                  <a:srgbClr val="FFFF00"/>
                </a:solidFill>
              </a:rPr>
              <a:t> 데이터가 </a:t>
            </a:r>
            <a:r>
              <a:rPr lang="en-US" altLang="ko-KR" sz="1600" b="1" dirty="0">
                <a:solidFill>
                  <a:srgbClr val="FFFF00"/>
                </a:solidFill>
              </a:rPr>
              <a:t>20</a:t>
            </a:r>
            <a:r>
              <a:rPr lang="ko-KR" altLang="en-US" sz="1600" b="1" dirty="0">
                <a:solidFill>
                  <a:srgbClr val="FFFF00"/>
                </a:solidFill>
              </a:rPr>
              <a:t>개 이상인지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65B7CE-73DE-4B1F-9DD1-66DA00F51AE4}"/>
              </a:ext>
            </a:extLst>
          </p:cNvPr>
          <p:cNvSpPr txBox="1"/>
          <p:nvPr/>
        </p:nvSpPr>
        <p:spPr>
          <a:xfrm>
            <a:off x="5919788" y="5379645"/>
            <a:ext cx="3576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</a:rPr>
              <a:t>최근 고가 </a:t>
            </a:r>
            <a:r>
              <a:rPr lang="en-US" altLang="ko-KR" sz="1600" b="1" dirty="0">
                <a:solidFill>
                  <a:srgbClr val="FFFF00"/>
                </a:solidFill>
              </a:rPr>
              <a:t>&gt; </a:t>
            </a:r>
            <a:r>
              <a:rPr lang="ko-KR" altLang="en-US" sz="1600" b="1" dirty="0">
                <a:solidFill>
                  <a:srgbClr val="FFFF00"/>
                </a:solidFill>
              </a:rPr>
              <a:t>이동평균선 </a:t>
            </a:r>
            <a:r>
              <a:rPr lang="en-US" altLang="ko-KR" sz="1600" b="1" dirty="0">
                <a:solidFill>
                  <a:srgbClr val="FFFF00"/>
                </a:solidFill>
              </a:rPr>
              <a:t>&gt; </a:t>
            </a:r>
            <a:r>
              <a:rPr lang="ko-KR" altLang="en-US" sz="1600" b="1" dirty="0">
                <a:solidFill>
                  <a:srgbClr val="FFFF00"/>
                </a:solidFill>
              </a:rPr>
              <a:t>최근 저가</a:t>
            </a:r>
          </a:p>
        </p:txBody>
      </p:sp>
    </p:spTree>
    <p:extLst>
      <p:ext uri="{BB962C8B-B14F-4D97-AF65-F5344CB8AC3E}">
        <p14:creationId xmlns:p14="http://schemas.microsoft.com/office/powerpoint/2010/main" val="1959998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3DF60F-8DAA-432F-BBD4-959F38EFB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66" y="839237"/>
            <a:ext cx="2686050" cy="11829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914400" indent="-914400">
              <a:lnSpc>
                <a:spcPct val="90000"/>
              </a:lnSpc>
              <a:buFont typeface="+mj-lt"/>
              <a:buAutoNum type="arabicPeriod" startAt="3"/>
            </a:pPr>
            <a:r>
              <a:rPr lang="ko-KR" alt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구현</a:t>
            </a:r>
          </a:p>
        </p:txBody>
      </p: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CBFD34-0E1E-4675-9C9D-245F41FE7252}"/>
              </a:ext>
            </a:extLst>
          </p:cNvPr>
          <p:cNvSpPr txBox="1"/>
          <p:nvPr/>
        </p:nvSpPr>
        <p:spPr>
          <a:xfrm>
            <a:off x="152993" y="2160007"/>
            <a:ext cx="3085507" cy="769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028250" lvl="1" indent="-400050" latinLnBrk="0">
              <a:lnSpc>
                <a:spcPct val="90000"/>
              </a:lnSpc>
              <a:spcAft>
                <a:spcPts val="600"/>
              </a:spcAft>
              <a:buFont typeface="+mj-lt"/>
              <a:buAutoNum type="romanUcPeriod" startAt="4"/>
            </a:pPr>
            <a:r>
              <a:rPr lang="ko-KR" altLang="en-US" b="1" dirty="0"/>
              <a:t>매매 요청</a:t>
            </a:r>
            <a:endParaRPr lang="en-US" altLang="ko-KR" b="1" dirty="0"/>
          </a:p>
          <a:p>
            <a:pPr marL="1485450" lvl="2" indent="-40005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b="1" dirty="0"/>
              <a:t>매매 전략</a:t>
            </a:r>
            <a:endParaRPr lang="en-US" altLang="ko-KR" b="1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140115A-4B79-4939-8D54-BC6A7B4AA8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339" r="4689" b="6528"/>
          <a:stretch/>
        </p:blipFill>
        <p:spPr>
          <a:xfrm>
            <a:off x="3206636" y="878732"/>
            <a:ext cx="8505962" cy="5907007"/>
          </a:xfrm>
          <a:prstGeom prst="rect">
            <a:avLst/>
          </a:prstGeom>
        </p:spPr>
      </p:pic>
      <p:sp>
        <p:nvSpPr>
          <p:cNvPr id="11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050E2-DBF8-4451-8CF3-A76CE0A38B30}"/>
              </a:ext>
            </a:extLst>
          </p:cNvPr>
          <p:cNvSpPr txBox="1"/>
          <p:nvPr/>
        </p:nvSpPr>
        <p:spPr>
          <a:xfrm>
            <a:off x="6396038" y="4789095"/>
            <a:ext cx="4043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2</a:t>
            </a:r>
            <a:r>
              <a:rPr lang="ko-KR" altLang="en-US" sz="1600" b="1" dirty="0">
                <a:solidFill>
                  <a:srgbClr val="FFFF00"/>
                </a:solidFill>
              </a:rPr>
              <a:t>일 미만</a:t>
            </a:r>
            <a:r>
              <a:rPr lang="en-US" altLang="ko-KR" sz="1600" b="1" dirty="0">
                <a:solidFill>
                  <a:srgbClr val="FFFF00"/>
                </a:solidFill>
              </a:rPr>
              <a:t>, </a:t>
            </a:r>
            <a:r>
              <a:rPr lang="ko-KR" altLang="en-US" sz="1600" b="1" dirty="0">
                <a:solidFill>
                  <a:srgbClr val="FFFF00"/>
                </a:solidFill>
              </a:rPr>
              <a:t>이전 고가 </a:t>
            </a:r>
            <a:r>
              <a:rPr lang="en-US" altLang="ko-KR" sz="1600" b="1" dirty="0">
                <a:solidFill>
                  <a:srgbClr val="FFFF00"/>
                </a:solidFill>
              </a:rPr>
              <a:t>&gt; </a:t>
            </a:r>
            <a:r>
              <a:rPr lang="ko-KR" altLang="en-US" sz="1600" b="1" dirty="0">
                <a:solidFill>
                  <a:srgbClr val="FFFF00"/>
                </a:solidFill>
              </a:rPr>
              <a:t>이전 이동평균선</a:t>
            </a:r>
          </a:p>
        </p:txBody>
      </p:sp>
    </p:spTree>
    <p:extLst>
      <p:ext uri="{BB962C8B-B14F-4D97-AF65-F5344CB8AC3E}">
        <p14:creationId xmlns:p14="http://schemas.microsoft.com/office/powerpoint/2010/main" val="569164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DF60F-8DAA-432F-BBD4-959F38EF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dirty="0"/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BFD34-0E1E-4675-9C9D-245F41FE7252}"/>
              </a:ext>
            </a:extLst>
          </p:cNvPr>
          <p:cNvSpPr txBox="1"/>
          <p:nvPr/>
        </p:nvSpPr>
        <p:spPr>
          <a:xfrm>
            <a:off x="838200" y="1478355"/>
            <a:ext cx="609600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6800" lvl="1" indent="-400050">
              <a:lnSpc>
                <a:spcPct val="150000"/>
              </a:lnSpc>
              <a:buFont typeface="+mj-lt"/>
              <a:buAutoNum type="romanUcPeriod" startAt="4"/>
            </a:pPr>
            <a:r>
              <a:rPr lang="ko-KR" altLang="en-US" sz="1800" b="1" dirty="0"/>
              <a:t>매매 요청</a:t>
            </a:r>
            <a:endParaRPr lang="en-US" altLang="ko-KR" sz="1800" b="1" dirty="0"/>
          </a:p>
          <a:p>
            <a:pPr marL="1314000" lvl="2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종목 선택 전략</a:t>
            </a:r>
            <a:endParaRPr lang="en-US" altLang="ko-KR" b="1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EDFC210-1DC9-44E9-A32D-4A1F4E7F5A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 t="9167" r="5298" b="8889"/>
          <a:stretch/>
        </p:blipFill>
        <p:spPr>
          <a:xfrm>
            <a:off x="838200" y="2545668"/>
            <a:ext cx="7367589" cy="39283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F8F769-D53C-414F-A17C-59612922E7AF}"/>
              </a:ext>
            </a:extLst>
          </p:cNvPr>
          <p:cNvSpPr/>
          <p:nvPr/>
        </p:nvSpPr>
        <p:spPr>
          <a:xfrm>
            <a:off x="2995612" y="4886325"/>
            <a:ext cx="1781175" cy="20955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75A7E44-3E47-4166-99DE-73BB9E8BD510}"/>
              </a:ext>
            </a:extLst>
          </p:cNvPr>
          <p:cNvSpPr/>
          <p:nvPr/>
        </p:nvSpPr>
        <p:spPr>
          <a:xfrm>
            <a:off x="4881561" y="4857750"/>
            <a:ext cx="280989" cy="2667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1BD477-E66D-4CE1-A2ED-7AEBC939BC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44"/>
          <a:stretch/>
        </p:blipFill>
        <p:spPr>
          <a:xfrm>
            <a:off x="7735515" y="552432"/>
            <a:ext cx="4189786" cy="35914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EB00680-E093-4ACF-9B36-4510CBB8F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0939" y="4352821"/>
            <a:ext cx="3096057" cy="7430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21AA3B-EC11-4B88-BF05-4E90526D6680}"/>
              </a:ext>
            </a:extLst>
          </p:cNvPr>
          <p:cNvSpPr/>
          <p:nvPr/>
        </p:nvSpPr>
        <p:spPr>
          <a:xfrm>
            <a:off x="2162175" y="3582647"/>
            <a:ext cx="5357715" cy="266700"/>
          </a:xfrm>
          <a:prstGeom prst="rect">
            <a:avLst/>
          </a:prstGeom>
          <a:solidFill>
            <a:srgbClr val="1517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FF00"/>
                </a:solidFill>
              </a:rPr>
              <a:t>이동평균선</a:t>
            </a:r>
            <a:r>
              <a:rPr lang="en-US" altLang="ko-KR" sz="1600" b="1" dirty="0">
                <a:solidFill>
                  <a:srgbClr val="FFFF00"/>
                </a:solidFill>
              </a:rPr>
              <a:t>&gt; </a:t>
            </a:r>
            <a:r>
              <a:rPr lang="ko-KR" altLang="en-US" sz="1600" b="1" dirty="0">
                <a:solidFill>
                  <a:srgbClr val="FFFF00"/>
                </a:solidFill>
              </a:rPr>
              <a:t>이전 이동평균선 </a:t>
            </a:r>
            <a:r>
              <a:rPr lang="en-US" altLang="ko-KR" sz="1600" b="1" dirty="0">
                <a:solidFill>
                  <a:srgbClr val="FFFF00"/>
                </a:solidFill>
              </a:rPr>
              <a:t>: </a:t>
            </a:r>
            <a:r>
              <a:rPr lang="ko-KR" altLang="en-US" sz="1600" b="1" dirty="0">
                <a:solidFill>
                  <a:srgbClr val="FFFF00"/>
                </a:solidFill>
              </a:rPr>
              <a:t>상승세인지 아닌지</a:t>
            </a:r>
          </a:p>
        </p:txBody>
      </p:sp>
    </p:spTree>
    <p:extLst>
      <p:ext uri="{BB962C8B-B14F-4D97-AF65-F5344CB8AC3E}">
        <p14:creationId xmlns:p14="http://schemas.microsoft.com/office/powerpoint/2010/main" val="838940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DF60F-8DAA-432F-BBD4-959F38EF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dirty="0"/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BFD34-0E1E-4675-9C9D-245F41FE7252}"/>
              </a:ext>
            </a:extLst>
          </p:cNvPr>
          <p:cNvSpPr txBox="1"/>
          <p:nvPr/>
        </p:nvSpPr>
        <p:spPr>
          <a:xfrm>
            <a:off x="838200" y="1478355"/>
            <a:ext cx="609600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6800" lvl="1" indent="-400050">
              <a:lnSpc>
                <a:spcPct val="150000"/>
              </a:lnSpc>
              <a:buFont typeface="+mj-lt"/>
              <a:buAutoNum type="romanUcPeriod" startAt="4"/>
            </a:pPr>
            <a:r>
              <a:rPr lang="ko-KR" altLang="en-US" sz="1800" b="1" dirty="0"/>
              <a:t>매매 요청</a:t>
            </a:r>
            <a:endParaRPr lang="en-US" altLang="ko-KR" sz="1800" b="1" dirty="0"/>
          </a:p>
          <a:p>
            <a:pPr marL="1314000" lvl="2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매매 전략</a:t>
            </a:r>
            <a:endParaRPr lang="en-US" altLang="ko-KR" b="1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96CD978-E2FD-47F0-A337-FF992B575B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0830" r="5000" b="10499"/>
          <a:stretch/>
        </p:blipFill>
        <p:spPr>
          <a:xfrm>
            <a:off x="1295400" y="2433405"/>
            <a:ext cx="9601200" cy="39671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F1CECDE-56B1-4F84-A943-FD82FFFB13ED}"/>
              </a:ext>
            </a:extLst>
          </p:cNvPr>
          <p:cNvSpPr/>
          <p:nvPr/>
        </p:nvSpPr>
        <p:spPr>
          <a:xfrm>
            <a:off x="2105025" y="2943225"/>
            <a:ext cx="4333875" cy="41909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E060F9-4F46-4B73-8DC1-979F955DC444}"/>
              </a:ext>
            </a:extLst>
          </p:cNvPr>
          <p:cNvSpPr/>
          <p:nvPr/>
        </p:nvSpPr>
        <p:spPr>
          <a:xfrm>
            <a:off x="4533900" y="6011522"/>
            <a:ext cx="5357715" cy="266700"/>
          </a:xfrm>
          <a:prstGeom prst="rect">
            <a:avLst/>
          </a:prstGeom>
          <a:solidFill>
            <a:srgbClr val="1517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FF00"/>
                </a:solidFill>
              </a:rPr>
              <a:t>선정된 종목에 대한 시그널을 보내줌</a:t>
            </a:r>
          </a:p>
        </p:txBody>
      </p:sp>
    </p:spTree>
    <p:extLst>
      <p:ext uri="{BB962C8B-B14F-4D97-AF65-F5344CB8AC3E}">
        <p14:creationId xmlns:p14="http://schemas.microsoft.com/office/powerpoint/2010/main" val="4044518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DF60F-8DAA-432F-BBD4-959F38EF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dirty="0"/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BFD34-0E1E-4675-9C9D-245F41FE7252}"/>
              </a:ext>
            </a:extLst>
          </p:cNvPr>
          <p:cNvSpPr txBox="1"/>
          <p:nvPr/>
        </p:nvSpPr>
        <p:spPr>
          <a:xfrm>
            <a:off x="838200" y="1478355"/>
            <a:ext cx="609600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6800" lvl="1" indent="-400050">
              <a:lnSpc>
                <a:spcPct val="150000"/>
              </a:lnSpc>
              <a:buFont typeface="+mj-lt"/>
              <a:buAutoNum type="romanUcPeriod" startAt="4"/>
            </a:pPr>
            <a:r>
              <a:rPr lang="ko-KR" altLang="en-US" sz="1800" b="1" dirty="0"/>
              <a:t>매매 요청</a:t>
            </a:r>
            <a:endParaRPr lang="en-US" altLang="ko-KR" sz="1800" b="1" dirty="0"/>
          </a:p>
          <a:p>
            <a:pPr marL="1314000" lvl="2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매매 전략</a:t>
            </a:r>
            <a:endParaRPr lang="en-US" altLang="ko-KR" b="1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B2A1EC9-EB14-45D1-B69A-CFCB90341C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" t="9054" r="3918" b="8525"/>
          <a:stretch/>
        </p:blipFill>
        <p:spPr>
          <a:xfrm>
            <a:off x="1186774" y="2348145"/>
            <a:ext cx="10515600" cy="44157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F04624E-B8AC-4D91-9F48-CA95863848C7}"/>
              </a:ext>
            </a:extLst>
          </p:cNvPr>
          <p:cNvSpPr/>
          <p:nvPr/>
        </p:nvSpPr>
        <p:spPr>
          <a:xfrm>
            <a:off x="2095499" y="4938940"/>
            <a:ext cx="1095375" cy="30933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24984-E404-4F33-9BA0-30D8C1681C2D}"/>
              </a:ext>
            </a:extLst>
          </p:cNvPr>
          <p:cNvSpPr/>
          <p:nvPr/>
        </p:nvSpPr>
        <p:spPr>
          <a:xfrm>
            <a:off x="3381375" y="4610213"/>
            <a:ext cx="3467100" cy="3093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075929-397E-4F3F-B2FC-12C541E04956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3190874" y="5093608"/>
            <a:ext cx="1495426" cy="43135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04C5E4-7BB1-4A6A-8D6F-F59377CFDCB6}"/>
              </a:ext>
            </a:extLst>
          </p:cNvPr>
          <p:cNvSpPr txBox="1"/>
          <p:nvPr/>
        </p:nvSpPr>
        <p:spPr>
          <a:xfrm>
            <a:off x="4686300" y="5355683"/>
            <a:ext cx="4043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</a:rPr>
              <a:t>주문 </a:t>
            </a:r>
            <a:r>
              <a:rPr lang="ko-KR" altLang="en-US" sz="1600" b="1" dirty="0" err="1">
                <a:solidFill>
                  <a:srgbClr val="FFFF00"/>
                </a:solidFill>
              </a:rPr>
              <a:t>성공시</a:t>
            </a:r>
            <a:r>
              <a:rPr lang="en-US" altLang="ko-KR" sz="1600" b="1" dirty="0">
                <a:solidFill>
                  <a:srgbClr val="FFFF00"/>
                </a:solidFill>
              </a:rPr>
              <a:t>, 0</a:t>
            </a:r>
            <a:r>
              <a:rPr lang="ko-KR" altLang="en-US" sz="1600" b="1" dirty="0">
                <a:solidFill>
                  <a:srgbClr val="FFFF00"/>
                </a:solidFill>
              </a:rPr>
              <a:t>을</a:t>
            </a:r>
            <a:r>
              <a:rPr lang="en-US" altLang="ko-KR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>
                <a:solidFill>
                  <a:srgbClr val="FFFF00"/>
                </a:solidFill>
              </a:rPr>
              <a:t>반환</a:t>
            </a:r>
          </a:p>
        </p:txBody>
      </p:sp>
    </p:spTree>
    <p:extLst>
      <p:ext uri="{BB962C8B-B14F-4D97-AF65-F5344CB8AC3E}">
        <p14:creationId xmlns:p14="http://schemas.microsoft.com/office/powerpoint/2010/main" val="2365283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D40953-5496-4031-8BDA-7D7B46B1A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</a:rPr>
              <a:t>Index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EA49E-E410-4115-A8A5-5BD564DDF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039" y="381935"/>
            <a:ext cx="4685916" cy="6314140"/>
          </a:xfrm>
        </p:spPr>
        <p:txBody>
          <a:bodyPr numCol="2" anchor="ctr">
            <a:normAutofit/>
          </a:bodyPr>
          <a:lstStyle/>
          <a:p>
            <a:pPr marL="514350" indent="-514800">
              <a:buFont typeface="+mj-lt"/>
              <a:buAutoNum type="arabicPeriod"/>
            </a:pPr>
            <a:r>
              <a:rPr lang="ko-KR" altLang="en-US" sz="1800" b="1" dirty="0"/>
              <a:t>배경</a:t>
            </a:r>
            <a:endParaRPr lang="en-US" altLang="ko-KR" sz="1800" b="1" dirty="0"/>
          </a:p>
          <a:p>
            <a:pPr marL="514350" indent="-514800">
              <a:buFont typeface="+mj-lt"/>
              <a:buAutoNum type="arabicPeriod"/>
            </a:pPr>
            <a:r>
              <a:rPr lang="ko-KR" altLang="en-US" sz="1800" b="1" dirty="0"/>
              <a:t>설계</a:t>
            </a:r>
          </a:p>
          <a:p>
            <a:pPr marL="971550" lvl="1" indent="-514800">
              <a:buFont typeface="+mj-lt"/>
              <a:buAutoNum type="romanUcPeriod"/>
            </a:pPr>
            <a:r>
              <a:rPr lang="en-US" altLang="ko-KR" sz="1800" b="1" dirty="0"/>
              <a:t>Event Loop</a:t>
            </a:r>
          </a:p>
          <a:p>
            <a:pPr marL="971550" lvl="1" indent="-514800">
              <a:buFont typeface="+mj-lt"/>
              <a:buAutoNum type="romanUcPeriod"/>
            </a:pPr>
            <a:r>
              <a:rPr lang="en-US" altLang="ko-KR" sz="1800" b="1" dirty="0"/>
              <a:t>API</a:t>
            </a:r>
          </a:p>
          <a:p>
            <a:pPr marL="971550" lvl="1" indent="-514800">
              <a:buFont typeface="+mj-lt"/>
              <a:buAutoNum type="romanUcPeriod"/>
            </a:pPr>
            <a:r>
              <a:rPr lang="ko-KR" altLang="en-US" sz="1800" b="1" dirty="0"/>
              <a:t>주요 사용 프레임워크</a:t>
            </a: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342900" indent="-514800">
              <a:buFont typeface="+mj-lt"/>
              <a:buAutoNum type="arabicPeriod" startAt="3"/>
            </a:pPr>
            <a:r>
              <a:rPr lang="ko-KR" altLang="en-US" sz="1800" b="1" dirty="0"/>
              <a:t>구현</a:t>
            </a:r>
            <a:endParaRPr lang="en-US" altLang="ko-KR" sz="1800" b="1" dirty="0"/>
          </a:p>
          <a:p>
            <a:pPr marL="971550" lvl="1" indent="-514800">
              <a:buFont typeface="+mj-lt"/>
              <a:buAutoNum type="romanUcPeriod"/>
            </a:pPr>
            <a:r>
              <a:rPr lang="ko-KR" altLang="en-US" sz="1800" b="1" dirty="0"/>
              <a:t>가상환경 설정</a:t>
            </a:r>
            <a:endParaRPr lang="en-US" altLang="ko-KR" sz="1800" b="1" dirty="0"/>
          </a:p>
          <a:p>
            <a:pPr marL="971550" lvl="1" indent="-514800">
              <a:buFont typeface="+mj-lt"/>
              <a:buAutoNum type="romanUcPeriod"/>
            </a:pPr>
            <a:r>
              <a:rPr lang="ko-KR" altLang="en-US" sz="1800" b="1" dirty="0"/>
              <a:t>로그인 요청</a:t>
            </a:r>
            <a:endParaRPr lang="en-US" altLang="ko-KR" sz="1800" b="1" dirty="0"/>
          </a:p>
          <a:p>
            <a:pPr marL="971550" lvl="1" indent="-514800">
              <a:buFont typeface="+mj-lt"/>
              <a:buAutoNum type="romanUcPeriod"/>
            </a:pPr>
            <a:r>
              <a:rPr lang="ko-KR" altLang="en-US" sz="1800" b="1" dirty="0"/>
              <a:t>데이터 요청</a:t>
            </a:r>
            <a:endParaRPr lang="en-US" altLang="ko-KR" sz="1800" b="1" dirty="0"/>
          </a:p>
          <a:p>
            <a:pPr marL="971550" lvl="1" indent="-514800">
              <a:buFont typeface="+mj-lt"/>
              <a:buAutoNum type="romanUcPeriod"/>
            </a:pPr>
            <a:r>
              <a:rPr lang="ko-KR" altLang="en-US" sz="1800" b="1" dirty="0"/>
              <a:t>매매 요청</a:t>
            </a:r>
            <a:endParaRPr lang="en-US" altLang="ko-KR" sz="1800" b="1" dirty="0"/>
          </a:p>
          <a:p>
            <a:pPr marL="628200" lvl="1" indent="-342900">
              <a:buFont typeface="+mj-lt"/>
              <a:buAutoNum type="arabicPeriod"/>
            </a:pPr>
            <a:endParaRPr lang="en-US" altLang="ko-KR" sz="1800" b="1" dirty="0"/>
          </a:p>
          <a:p>
            <a:pPr marL="628200" lvl="1" indent="-342900">
              <a:buFont typeface="+mj-lt"/>
              <a:buAutoNum type="arabicPeriod" startAt="4"/>
            </a:pPr>
            <a:r>
              <a:rPr lang="ko-KR" altLang="en-US" sz="1800" b="1" dirty="0"/>
              <a:t>결론</a:t>
            </a:r>
            <a:endParaRPr lang="en-US" altLang="ko-KR" sz="1800" b="1" dirty="0"/>
          </a:p>
          <a:p>
            <a:pPr marL="1257300" lvl="2" indent="-514800">
              <a:buFont typeface="+mj-lt"/>
              <a:buAutoNum type="romanUcPeriod"/>
            </a:pPr>
            <a:r>
              <a:rPr lang="ko-KR" altLang="en-US" sz="1800" b="1" dirty="0"/>
              <a:t>개선사항</a:t>
            </a:r>
            <a:endParaRPr lang="en-US" altLang="ko-KR" sz="1800" b="1" dirty="0"/>
          </a:p>
          <a:p>
            <a:pPr marL="1257300" lvl="2" indent="-514800">
              <a:buFont typeface="+mj-lt"/>
              <a:buAutoNum type="romanUcPeriod"/>
            </a:pPr>
            <a:r>
              <a:rPr lang="ko-KR" altLang="en-US" sz="1800" b="1" dirty="0" err="1"/>
              <a:t>느낀점</a:t>
            </a:r>
            <a:endParaRPr lang="en-US" altLang="ko-KR" sz="1800" b="1" dirty="0"/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747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DF60F-8DAA-432F-BBD4-959F38EF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dirty="0"/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BFD34-0E1E-4675-9C9D-245F41FE7252}"/>
              </a:ext>
            </a:extLst>
          </p:cNvPr>
          <p:cNvSpPr txBox="1"/>
          <p:nvPr/>
        </p:nvSpPr>
        <p:spPr>
          <a:xfrm>
            <a:off x="838200" y="1478355"/>
            <a:ext cx="609600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6800" lvl="1" indent="-400050">
              <a:lnSpc>
                <a:spcPct val="150000"/>
              </a:lnSpc>
              <a:buFont typeface="+mj-lt"/>
              <a:buAutoNum type="romanUcPeriod" startAt="4"/>
            </a:pPr>
            <a:r>
              <a:rPr lang="ko-KR" altLang="en-US" sz="1800" b="1" dirty="0"/>
              <a:t>매매 요청</a:t>
            </a:r>
            <a:endParaRPr lang="en-US" altLang="ko-KR" sz="1800" b="1" dirty="0"/>
          </a:p>
          <a:p>
            <a:pPr marL="1314000" lvl="2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매매 전략</a:t>
            </a:r>
            <a:endParaRPr lang="en-US" altLang="ko-KR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0FEA07-40D8-464F-927B-41AB2205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84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64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DF60F-8DAA-432F-BBD4-959F38EF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dirty="0"/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BFD34-0E1E-4675-9C9D-245F41FE7252}"/>
              </a:ext>
            </a:extLst>
          </p:cNvPr>
          <p:cNvSpPr txBox="1"/>
          <p:nvPr/>
        </p:nvSpPr>
        <p:spPr>
          <a:xfrm>
            <a:off x="838200" y="1478355"/>
            <a:ext cx="609600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6800" lvl="1" indent="-400050">
              <a:lnSpc>
                <a:spcPct val="150000"/>
              </a:lnSpc>
              <a:buFont typeface="+mj-lt"/>
              <a:buAutoNum type="romanUcPeriod" startAt="4"/>
            </a:pPr>
            <a:r>
              <a:rPr lang="ko-KR" altLang="en-US" sz="1800" b="1" dirty="0"/>
              <a:t>매매 요청</a:t>
            </a:r>
            <a:endParaRPr lang="en-US" altLang="ko-KR" sz="1800" b="1" dirty="0"/>
          </a:p>
          <a:p>
            <a:pPr marL="1314000" lvl="2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매매 전략</a:t>
            </a:r>
            <a:endParaRPr lang="en-US" altLang="ko-KR" b="1" dirty="0"/>
          </a:p>
        </p:txBody>
      </p:sp>
      <p:pic>
        <p:nvPicPr>
          <p:cNvPr id="4" name="AutoTrading_test2 - 복사본 – kiwoom.py 2021-12-06 10-09-44">
            <a:hlinkClick r:id="" action="ppaction://media"/>
            <a:extLst>
              <a:ext uri="{FF2B5EF4-FFF2-40B4-BE49-F238E27FC236}">
                <a16:creationId xmlns:a16="http://schemas.microsoft.com/office/drawing/2014/main" id="{7AA26C23-173A-4C30-810A-BCFAD09030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DF60F-8DAA-432F-BBD4-959F38EF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dirty="0"/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BFD34-0E1E-4675-9C9D-245F41FE7252}"/>
              </a:ext>
            </a:extLst>
          </p:cNvPr>
          <p:cNvSpPr txBox="1"/>
          <p:nvPr/>
        </p:nvSpPr>
        <p:spPr>
          <a:xfrm>
            <a:off x="838200" y="1478355"/>
            <a:ext cx="609600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6800" lvl="1" indent="-400050">
              <a:lnSpc>
                <a:spcPct val="150000"/>
              </a:lnSpc>
              <a:buFont typeface="+mj-lt"/>
              <a:buAutoNum type="romanUcPeriod" startAt="4"/>
            </a:pPr>
            <a:r>
              <a:rPr lang="ko-KR" altLang="en-US" sz="1800" b="1" dirty="0"/>
              <a:t>매매 요청</a:t>
            </a:r>
            <a:endParaRPr lang="en-US" altLang="ko-KR" sz="1800" b="1" dirty="0"/>
          </a:p>
          <a:p>
            <a:pPr marL="1314000" lvl="2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매매 전략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F7B625-B0F0-45C5-991B-2BD67E062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84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63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DF60F-8DAA-432F-BBD4-959F38EF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dirty="0"/>
              <a:t>결론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BFD34-0E1E-4675-9C9D-245F41FE7252}"/>
              </a:ext>
            </a:extLst>
          </p:cNvPr>
          <p:cNvSpPr txBox="1"/>
          <p:nvPr/>
        </p:nvSpPr>
        <p:spPr>
          <a:xfrm>
            <a:off x="838200" y="1463542"/>
            <a:ext cx="220027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6800" lvl="1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b="1" dirty="0"/>
              <a:t>개선사항</a:t>
            </a:r>
            <a:endParaRPr lang="en-US" altLang="ko-KR" sz="1800" b="1" dirty="0"/>
          </a:p>
        </p:txBody>
      </p:sp>
      <p:graphicFrame>
        <p:nvGraphicFramePr>
          <p:cNvPr id="13" name="TextBox 2">
            <a:extLst>
              <a:ext uri="{FF2B5EF4-FFF2-40B4-BE49-F238E27FC236}">
                <a16:creationId xmlns:a16="http://schemas.microsoft.com/office/drawing/2014/main" id="{F9483859-0926-49E6-B5DD-DE588ED254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779576"/>
              </p:ext>
            </p:extLst>
          </p:nvPr>
        </p:nvGraphicFramePr>
        <p:xfrm>
          <a:off x="1895475" y="2305050"/>
          <a:ext cx="8658225" cy="3778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8553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DF60F-8DAA-432F-BBD4-959F38EF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dirty="0"/>
              <a:t>결론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BFD34-0E1E-4675-9C9D-245F41FE7252}"/>
              </a:ext>
            </a:extLst>
          </p:cNvPr>
          <p:cNvSpPr txBox="1"/>
          <p:nvPr/>
        </p:nvSpPr>
        <p:spPr>
          <a:xfrm>
            <a:off x="838200" y="1463542"/>
            <a:ext cx="220027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6800" lvl="1" indent="-400050">
              <a:lnSpc>
                <a:spcPct val="150000"/>
              </a:lnSpc>
              <a:buFont typeface="+mj-lt"/>
              <a:buAutoNum type="romanUcPeriod" startAt="2"/>
            </a:pPr>
            <a:r>
              <a:rPr lang="ko-KR" altLang="en-US" b="1" dirty="0" err="1"/>
              <a:t>느낀점</a:t>
            </a:r>
            <a:endParaRPr lang="en-US" altLang="ko-KR" sz="1800" b="1" dirty="0"/>
          </a:p>
        </p:txBody>
      </p:sp>
      <p:graphicFrame>
        <p:nvGraphicFramePr>
          <p:cNvPr id="11" name="TextBox 3">
            <a:extLst>
              <a:ext uri="{FF2B5EF4-FFF2-40B4-BE49-F238E27FC236}">
                <a16:creationId xmlns:a16="http://schemas.microsoft.com/office/drawing/2014/main" id="{B7CA2BF3-6973-4A9B-AC37-C8F9EF3C4A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6738062"/>
              </p:ext>
            </p:extLst>
          </p:nvPr>
        </p:nvGraphicFramePr>
        <p:xfrm>
          <a:off x="2338387" y="2789105"/>
          <a:ext cx="7515225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9579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11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3DF60F-8DAA-432F-BBD4-959F38EFB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참조</a:t>
            </a:r>
          </a:p>
        </p:txBody>
      </p:sp>
      <p:cxnSp>
        <p:nvCxnSpPr>
          <p:cNvPr id="68" name="Straight Connector 13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extBox 5">
            <a:extLst>
              <a:ext uri="{FF2B5EF4-FFF2-40B4-BE49-F238E27FC236}">
                <a16:creationId xmlns:a16="http://schemas.microsoft.com/office/drawing/2014/main" id="{DCEF5AD7-0F1F-41D3-A4F2-DCE8EF964A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5658370"/>
              </p:ext>
            </p:extLst>
          </p:nvPr>
        </p:nvGraphicFramePr>
        <p:xfrm>
          <a:off x="5108536" y="1070800"/>
          <a:ext cx="6445288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8744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0C0765-5A38-4A34-880C-9CC4C2E14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0113F8-A98F-468B-A735-D9F2D7D6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03" y="381935"/>
            <a:ext cx="5908006" cy="2344840"/>
          </a:xfrm>
        </p:spPr>
        <p:txBody>
          <a:bodyPr anchor="b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6000"/>
              <a:t>배경</a:t>
            </a:r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B7DA268A-F88C-4936-8401-97C8C9861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1450" y="122968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4">
            <a:extLst>
              <a:ext uri="{FF2B5EF4-FFF2-40B4-BE49-F238E27FC236}">
                <a16:creationId xmlns:a16="http://schemas.microsoft.com/office/drawing/2014/main" id="{2E48EAB8-CD1C-4BF5-A92C-BA11919E6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30230" y="145898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Graphic 16">
            <a:extLst>
              <a:ext uri="{FF2B5EF4-FFF2-40B4-BE49-F238E27FC236}">
                <a16:creationId xmlns:a16="http://schemas.microsoft.com/office/drawing/2014/main" id="{F66F957D-AE64-4187-90D7-B24F1CC27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5910" y="1974124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D81E0-0FD0-4DB2-A9B1-21F48499E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03" y="3096039"/>
            <a:ext cx="5908007" cy="2888627"/>
          </a:xfrm>
        </p:spPr>
        <p:txBody>
          <a:bodyPr anchor="t">
            <a:normAutofit/>
          </a:bodyPr>
          <a:lstStyle/>
          <a:p>
            <a:r>
              <a:rPr lang="ko-KR" altLang="en-US" sz="1800" b="1" dirty="0"/>
              <a:t>실제로 사용할 수 있는 어플리케이션을 구현해보고 싶다</a:t>
            </a:r>
            <a:endParaRPr lang="en-US" altLang="ko-KR" sz="1800" b="1" dirty="0"/>
          </a:p>
          <a:p>
            <a:endParaRPr lang="en-US" altLang="ko-KR" sz="1800" b="1" dirty="0"/>
          </a:p>
          <a:p>
            <a:endParaRPr lang="en-US" altLang="ko-KR" sz="1800" b="1" dirty="0"/>
          </a:p>
          <a:p>
            <a:r>
              <a:rPr lang="ko-KR" altLang="en-US" sz="1800" b="1" dirty="0"/>
              <a:t>증권사 </a:t>
            </a:r>
            <a:r>
              <a:rPr lang="en-US" altLang="ko-KR" sz="1800" b="1" dirty="0"/>
              <a:t>API</a:t>
            </a:r>
            <a:r>
              <a:rPr lang="ko-KR" altLang="en-US" sz="1800" b="1" dirty="0"/>
              <a:t>를 어떻게 사용하는지 공부해보고 싶다</a:t>
            </a:r>
            <a:endParaRPr lang="en-US" altLang="ko-KR" sz="1800" b="1" dirty="0"/>
          </a:p>
        </p:txBody>
      </p:sp>
      <p:pic>
        <p:nvPicPr>
          <p:cNvPr id="5" name="그래픽 4" descr="휴대폰 및 계산기와 노트북">
            <a:extLst>
              <a:ext uri="{FF2B5EF4-FFF2-40B4-BE49-F238E27FC236}">
                <a16:creationId xmlns:a16="http://schemas.microsoft.com/office/drawing/2014/main" id="{CA13BD66-CC42-44B3-AF96-581D21F82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212" y="1974962"/>
            <a:ext cx="4009703" cy="40097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0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013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2F9839-3683-4E47-82B4-99694DB9B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40" b="37223"/>
          <a:stretch/>
        </p:blipFill>
        <p:spPr>
          <a:xfrm>
            <a:off x="1657223" y="2883754"/>
            <a:ext cx="9118287" cy="33551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848AA4F-6545-4644-9EF0-9698303D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739" y="926053"/>
            <a:ext cx="6155988" cy="1182927"/>
          </a:xfrm>
        </p:spPr>
        <p:txBody>
          <a:bodyPr anchor="b"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ko-KR" altLang="en-US" sz="5400" dirty="0"/>
              <a:t>설계</a:t>
            </a:r>
          </a:p>
        </p:txBody>
      </p:sp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0B8498-7C4C-4325-ABF2-1EE2E064C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739" y="2108980"/>
            <a:ext cx="6190412" cy="529690"/>
          </a:xfrm>
        </p:spPr>
        <p:txBody>
          <a:bodyPr anchor="t">
            <a:normAutofit/>
          </a:bodyPr>
          <a:lstStyle/>
          <a:p>
            <a:pPr marL="971550" lvl="1" indent="-514800">
              <a:buFont typeface="+mj-lt"/>
              <a:buAutoNum type="romanUcPeriod"/>
            </a:pPr>
            <a:r>
              <a:rPr lang="en-US" altLang="ko-KR" sz="1800" b="1" dirty="0"/>
              <a:t>Event Loop  - </a:t>
            </a:r>
            <a:r>
              <a:rPr lang="en-US" altLang="ko-KR" sz="1800" b="1" dirty="0" err="1"/>
              <a:t>QEventLoop</a:t>
            </a:r>
            <a:r>
              <a:rPr lang="en-US" altLang="ko-KR" sz="1800" b="1" dirty="0"/>
              <a:t>() </a:t>
            </a:r>
            <a:r>
              <a:rPr lang="ko-KR" altLang="en-US" sz="1800" b="1" dirty="0"/>
              <a:t>함수 사용</a:t>
            </a:r>
            <a:endParaRPr lang="en-US" altLang="ko-KR" sz="1800" b="1" dirty="0"/>
          </a:p>
        </p:txBody>
      </p:sp>
      <p:sp>
        <p:nvSpPr>
          <p:cNvPr id="1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C3AB08-AE44-44C8-8651-0EAAD5AE4982}"/>
              </a:ext>
            </a:extLst>
          </p:cNvPr>
          <p:cNvSpPr/>
          <p:nvPr/>
        </p:nvSpPr>
        <p:spPr>
          <a:xfrm>
            <a:off x="2247155" y="4245615"/>
            <a:ext cx="1249840" cy="669285"/>
          </a:xfrm>
          <a:prstGeom prst="rect">
            <a:avLst/>
          </a:prstGeom>
          <a:solidFill>
            <a:srgbClr val="46D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APP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52737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5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48AA4F-6545-4644-9EF0-9698303D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6" y="855396"/>
            <a:ext cx="6155988" cy="1182927"/>
          </a:xfrm>
        </p:spPr>
        <p:txBody>
          <a:bodyPr anchor="b"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ko-KR" altLang="en-US" sz="5400" dirty="0"/>
              <a:t>설계</a:t>
            </a:r>
          </a:p>
        </p:txBody>
      </p:sp>
      <p:cxnSp>
        <p:nvCxnSpPr>
          <p:cNvPr id="79" name="Straight Connector 5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0B8498-7C4C-4325-ABF2-1EE2E064C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082692"/>
            <a:ext cx="6190412" cy="436021"/>
          </a:xfrm>
        </p:spPr>
        <p:txBody>
          <a:bodyPr anchor="t">
            <a:normAutofit fontScale="92500" lnSpcReduction="20000"/>
          </a:bodyPr>
          <a:lstStyle/>
          <a:p>
            <a:pPr marL="971550" lvl="1" indent="-514800">
              <a:buFont typeface="+mj-lt"/>
              <a:buAutoNum type="romanUcPeriod"/>
            </a:pPr>
            <a:r>
              <a:rPr lang="en-US" altLang="ko-KR" sz="1800" b="1" dirty="0"/>
              <a:t>Event Loop  - </a:t>
            </a:r>
            <a:r>
              <a:rPr lang="en-US" altLang="ko-KR" sz="1800" b="1" dirty="0" err="1"/>
              <a:t>QEventLoop</a:t>
            </a:r>
            <a:r>
              <a:rPr lang="en-US" altLang="ko-KR" sz="1800" b="1" dirty="0"/>
              <a:t>() </a:t>
            </a:r>
            <a:r>
              <a:rPr lang="ko-KR" altLang="en-US" sz="1800" b="1" dirty="0"/>
              <a:t>함수 사용</a:t>
            </a:r>
            <a:endParaRPr lang="en-US" altLang="ko-KR" sz="1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2F9839-3683-4E47-82B4-99694DB9B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40" b="37223"/>
          <a:stretch/>
        </p:blipFill>
        <p:spPr>
          <a:xfrm>
            <a:off x="1437919" y="3127725"/>
            <a:ext cx="5200211" cy="1738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ED927B4-8228-455E-B3EB-D752C9F6EFF7}"/>
              </a:ext>
            </a:extLst>
          </p:cNvPr>
          <p:cNvSpPr txBox="1"/>
          <p:nvPr/>
        </p:nvSpPr>
        <p:spPr>
          <a:xfrm>
            <a:off x="4780563" y="5400398"/>
            <a:ext cx="645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각</a:t>
            </a:r>
            <a:r>
              <a:rPr lang="en-US" altLang="ko-KR" b="1" dirty="0"/>
              <a:t> </a:t>
            </a:r>
            <a:r>
              <a:rPr lang="ko-KR" altLang="en-US" b="1" dirty="0"/>
              <a:t>요청이 겹치지 않게 </a:t>
            </a:r>
            <a:r>
              <a:rPr lang="en-US" altLang="ko-KR" b="1" dirty="0"/>
              <a:t>Thread</a:t>
            </a:r>
            <a:r>
              <a:rPr lang="ko-KR" altLang="en-US" b="1" dirty="0"/>
              <a:t>에 배정하고</a:t>
            </a:r>
            <a:r>
              <a:rPr lang="en-US" altLang="ko-KR" b="1" dirty="0"/>
              <a:t>, </a:t>
            </a:r>
            <a:r>
              <a:rPr lang="ko-KR" altLang="en-US" b="1" dirty="0"/>
              <a:t>받아오는 역할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주로</a:t>
            </a:r>
            <a:r>
              <a:rPr lang="en-US" altLang="ko-KR" b="1" dirty="0"/>
              <a:t>, </a:t>
            </a:r>
            <a:r>
              <a:rPr lang="ko-KR" altLang="en-US" b="1" dirty="0"/>
              <a:t>서버와 </a:t>
            </a:r>
            <a:r>
              <a:rPr lang="en-US" altLang="ko-KR" b="1" dirty="0"/>
              <a:t>res, req</a:t>
            </a:r>
            <a:r>
              <a:rPr lang="ko-KR" altLang="en-US" b="1" dirty="0"/>
              <a:t>를 주고받는데 사용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68050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8D765-F7A6-4936-B9DA-E926BEFD5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ko-KR" altLang="en-US" dirty="0"/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6E04E-FD18-4E64-8345-869647E74F84}"/>
              </a:ext>
            </a:extLst>
          </p:cNvPr>
          <p:cNvSpPr txBox="1"/>
          <p:nvPr/>
        </p:nvSpPr>
        <p:spPr>
          <a:xfrm>
            <a:off x="838200" y="1463542"/>
            <a:ext cx="6097508" cy="933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marR="0" lvl="1" indent="-5148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UcPeriod" startAt="2"/>
              <a:tabLst/>
              <a:defRPr/>
            </a:pPr>
            <a:r>
              <a:rPr kumimoji="0" lang="en-US" altLang="ko-KR" sz="1800" b="1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API</a:t>
            </a:r>
          </a:p>
          <a:p>
            <a:pPr marL="1428750" lvl="2" indent="-514800" latinLnBrk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요청 구조</a:t>
            </a:r>
            <a:endParaRPr lang="en-US" altLang="ko-KR" b="1" dirty="0"/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AC3AA59C-F1B6-450F-9BBC-41FFEF0BBC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618094"/>
              </p:ext>
            </p:extLst>
          </p:nvPr>
        </p:nvGraphicFramePr>
        <p:xfrm>
          <a:off x="2117725" y="10742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95BDC76-DA07-4EC7-85E8-93199393A568}"/>
              </a:ext>
            </a:extLst>
          </p:cNvPr>
          <p:cNvSpPr txBox="1"/>
          <p:nvPr/>
        </p:nvSpPr>
        <p:spPr>
          <a:xfrm>
            <a:off x="7650083" y="1745831"/>
            <a:ext cx="43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814DFF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8B0DE5-092E-4DE9-BCFF-D9D222CC9DFF}"/>
              </a:ext>
            </a:extLst>
          </p:cNvPr>
          <p:cNvSpPr txBox="1"/>
          <p:nvPr/>
        </p:nvSpPr>
        <p:spPr>
          <a:xfrm>
            <a:off x="8553450" y="4444484"/>
            <a:ext cx="428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814DFF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33044-1D76-4F8D-9428-FFDF6FAF2E77}"/>
              </a:ext>
            </a:extLst>
          </p:cNvPr>
          <p:cNvSpPr txBox="1"/>
          <p:nvPr/>
        </p:nvSpPr>
        <p:spPr>
          <a:xfrm>
            <a:off x="5963027" y="6308209"/>
            <a:ext cx="4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814DFF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15EE28-F85A-4EED-8E52-8252F20103C2}"/>
              </a:ext>
            </a:extLst>
          </p:cNvPr>
          <p:cNvSpPr txBox="1"/>
          <p:nvPr/>
        </p:nvSpPr>
        <p:spPr>
          <a:xfrm>
            <a:off x="3457576" y="4444484"/>
            <a:ext cx="361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814DFF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3DF6F0-0530-48FF-8196-1F173BCC12B7}"/>
              </a:ext>
            </a:extLst>
          </p:cNvPr>
          <p:cNvSpPr txBox="1"/>
          <p:nvPr/>
        </p:nvSpPr>
        <p:spPr>
          <a:xfrm>
            <a:off x="4316333" y="1745831"/>
            <a:ext cx="361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814DFF"/>
                </a:solidFill>
                <a:latin typeface="Abadi" panose="020B0604020104020204" pitchFamily="34" charset="0"/>
              </a:rPr>
              <a:t>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5881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8D765-F7A6-4936-B9DA-E926BEFD5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ko-KR" altLang="en-US" dirty="0"/>
              <a:t>설계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5D52E04E-A62A-48A1-B3B6-CCE3DB7C07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1145299"/>
              </p:ext>
            </p:extLst>
          </p:nvPr>
        </p:nvGraphicFramePr>
        <p:xfrm>
          <a:off x="838200" y="2263775"/>
          <a:ext cx="10515600" cy="3940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81467481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40702459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9011914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49881621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1602004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2623158"/>
                    </a:ext>
                  </a:extLst>
                </a:gridCol>
              </a:tblGrid>
              <a:tr h="779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이벤트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이벤트 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인자 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이벤트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루프 진입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결과값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이벤트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루프 탈출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678043"/>
                  </a:ext>
                </a:extLst>
              </a:tr>
              <a:tr h="779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OnEventConnect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CommConnect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login_event_loop.exec</a:t>
                      </a:r>
                      <a:r>
                        <a:rPr lang="en-US" altLang="ko-KR" sz="1600" dirty="0"/>
                        <a:t>_()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login_event_loop.exit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2398802"/>
                  </a:ext>
                </a:extLst>
              </a:tr>
              <a:tr h="779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거래정보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OnReceiveTrData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SetInputValue</a:t>
                      </a:r>
                      <a:r>
                        <a:rPr lang="en-US" altLang="ko-KR" sz="1600" dirty="0"/>
                        <a:t>()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CommRqData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detail_account_mystock_event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_</a:t>
                      </a:r>
                      <a:r>
                        <a:rPr lang="en-US" altLang="ko-KR" sz="1600" dirty="0" err="1"/>
                        <a:t>loop.exec</a:t>
                      </a:r>
                      <a:r>
                        <a:rPr lang="en-US" altLang="ko-KR" sz="1600" dirty="0"/>
                        <a:t>_()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GetCommData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detail_account_mystock_event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_</a:t>
                      </a:r>
                      <a:r>
                        <a:rPr lang="en-US" altLang="ko-KR" sz="1600" dirty="0" err="1"/>
                        <a:t>loop.exit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7069"/>
                  </a:ext>
                </a:extLst>
              </a:tr>
              <a:tr h="779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실시간 정보 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반영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OnReceive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 err="1"/>
                        <a:t>RealData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SetRealReg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GetComm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 err="1"/>
                        <a:t>RealData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0151484"/>
                  </a:ext>
                </a:extLst>
              </a:tr>
              <a:tr h="779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매매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OnReceive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 err="1"/>
                        <a:t>ChejanData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SendOrder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GetChejanData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4930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B6E04E-FD18-4E64-8345-869647E74F84}"/>
              </a:ext>
            </a:extLst>
          </p:cNvPr>
          <p:cNvSpPr txBox="1"/>
          <p:nvPr/>
        </p:nvSpPr>
        <p:spPr>
          <a:xfrm>
            <a:off x="838200" y="1463542"/>
            <a:ext cx="609750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marR="0" lvl="1" indent="-5148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UcPeriod" startAt="2"/>
              <a:tabLst/>
              <a:defRPr/>
            </a:pPr>
            <a:r>
              <a:rPr kumimoji="0" lang="en-US" altLang="ko-KR" sz="1800" b="1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11261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DD0F5-1916-46C8-98A5-FB366B0E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ko-KR" altLang="en-US" dirty="0"/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FB3FB-7FDE-4819-838F-148F9B4F1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57400"/>
            <a:ext cx="11134725" cy="4119563"/>
          </a:xfrm>
        </p:spPr>
        <p:txBody>
          <a:bodyPr/>
          <a:lstStyle/>
          <a:p>
            <a:pPr lvl="2">
              <a:buFont typeface="Wingdings" panose="05000000000000000000" pitchFamily="2" charset="2"/>
              <a:buChar char="u"/>
            </a:pPr>
            <a:r>
              <a:rPr lang="en-US" altLang="ko-KR" dirty="0"/>
              <a:t>PyQT5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r>
              <a:rPr lang="en-US" altLang="ko-KR" dirty="0"/>
              <a:t>GUI(Graphical User Interface)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프로그래밍할 때 사용되는 대표적인 프레임워크</a:t>
            </a:r>
            <a:r>
              <a:rPr lang="en-US" altLang="ko-KR" dirty="0"/>
              <a:t>  </a:t>
            </a:r>
          </a:p>
          <a:p>
            <a:pPr lvl="3"/>
            <a:r>
              <a:rPr lang="ko-KR" altLang="en-US" dirty="0"/>
              <a:t>그 중에서도 서버와 통신하는 부분만 사용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  <a:p>
            <a:pPr lvl="4"/>
            <a:r>
              <a:rPr lang="en-US" altLang="ko-KR" dirty="0"/>
              <a:t>connect() : </a:t>
            </a:r>
            <a:r>
              <a:rPr lang="en-US" altLang="ko-KR" dirty="0" err="1"/>
              <a:t>kiwoom</a:t>
            </a:r>
            <a:r>
              <a:rPr lang="ko-KR" altLang="en-US" dirty="0"/>
              <a:t>의 서버와 연결시켜주는 함수</a:t>
            </a:r>
            <a:endParaRPr lang="en-US" altLang="ko-KR" dirty="0"/>
          </a:p>
          <a:p>
            <a:pPr lvl="4"/>
            <a:r>
              <a:rPr lang="en-US" altLang="ko-KR" dirty="0" err="1"/>
              <a:t>dynamicCall</a:t>
            </a:r>
            <a:r>
              <a:rPr lang="en-US" altLang="ko-KR" dirty="0"/>
              <a:t>() : </a:t>
            </a:r>
            <a:r>
              <a:rPr lang="en-US" altLang="ko-KR" dirty="0" err="1"/>
              <a:t>kiwoom</a:t>
            </a:r>
            <a:r>
              <a:rPr lang="ko-KR" altLang="en-US" dirty="0"/>
              <a:t>의 서버로 명령을 전달해주는 함수</a:t>
            </a:r>
            <a:endParaRPr lang="en-US" altLang="ko-KR" dirty="0"/>
          </a:p>
          <a:p>
            <a:pPr lvl="4"/>
            <a:r>
              <a:rPr lang="en-US" altLang="ko-KR" dirty="0" err="1"/>
              <a:t>QTest.qWait</a:t>
            </a:r>
            <a:r>
              <a:rPr lang="en-US" altLang="ko-KR" dirty="0"/>
              <a:t>(int) : </a:t>
            </a:r>
            <a:r>
              <a:rPr lang="ko-KR" altLang="en-US" dirty="0"/>
              <a:t>네트워크를 끊지 않고 딜레이를 주는 함수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>
              <a:buFont typeface="Wingdings" panose="05000000000000000000" pitchFamily="2" charset="2"/>
              <a:buChar char="u"/>
            </a:pPr>
            <a:r>
              <a:rPr lang="en-US" altLang="ko-KR" dirty="0"/>
              <a:t>Pandas</a:t>
            </a:r>
          </a:p>
          <a:p>
            <a:pPr lvl="3"/>
            <a:r>
              <a:rPr lang="ko-KR" altLang="en-US" dirty="0"/>
              <a:t>파이썬 데이터 처리를 위한 프레임워크</a:t>
            </a:r>
            <a:endParaRPr lang="en-US" altLang="ko-KR" dirty="0"/>
          </a:p>
          <a:p>
            <a:pPr lvl="3"/>
            <a:r>
              <a:rPr lang="ko-KR" altLang="en-US" dirty="0"/>
              <a:t>받아온 거래 데이터를 처리하여</a:t>
            </a:r>
            <a:r>
              <a:rPr lang="en-US" altLang="ko-KR" dirty="0"/>
              <a:t>, </a:t>
            </a:r>
            <a:r>
              <a:rPr lang="ko-KR" altLang="en-US" dirty="0"/>
              <a:t>매매 조건을 설정하기 위해 사용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65C7F-5551-4A75-A116-28E0D7AB7D49}"/>
              </a:ext>
            </a:extLst>
          </p:cNvPr>
          <p:cNvSpPr txBox="1"/>
          <p:nvPr/>
        </p:nvSpPr>
        <p:spPr>
          <a:xfrm>
            <a:off x="838200" y="1463542"/>
            <a:ext cx="6096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800">
              <a:lnSpc>
                <a:spcPct val="150000"/>
              </a:lnSpc>
              <a:buFont typeface="+mj-lt"/>
              <a:buAutoNum type="romanUcPeriod" startAt="3"/>
            </a:pPr>
            <a:r>
              <a:rPr lang="ko-KR" altLang="en-US" sz="1800" b="1" dirty="0"/>
              <a:t>주요 사용 </a:t>
            </a:r>
            <a:r>
              <a:rPr lang="ko-KR" altLang="en-US" b="1" dirty="0"/>
              <a:t>프레임워크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94155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03702-E299-4C67-8488-65B567F21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dirty="0"/>
              <a:t>구현</a:t>
            </a:r>
          </a:p>
        </p:txBody>
      </p:sp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694F98B3-ECF8-4F52-A2E3-511CA5D92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14"/>
          <a:stretch/>
        </p:blipFill>
        <p:spPr>
          <a:xfrm>
            <a:off x="1387488" y="2178176"/>
            <a:ext cx="4535141" cy="40909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30ED8D-2441-4C09-ABF9-A5E33905C486}"/>
              </a:ext>
            </a:extLst>
          </p:cNvPr>
          <p:cNvSpPr txBox="1"/>
          <p:nvPr/>
        </p:nvSpPr>
        <p:spPr>
          <a:xfrm>
            <a:off x="838200" y="1434040"/>
            <a:ext cx="6096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80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800" b="1" dirty="0"/>
              <a:t>가상환경 설정</a:t>
            </a:r>
            <a:endParaRPr lang="en-US" altLang="ko-KR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B57B7-3850-4074-9C9D-7FDF1F92A203}"/>
              </a:ext>
            </a:extLst>
          </p:cNvPr>
          <p:cNvSpPr txBox="1"/>
          <p:nvPr/>
        </p:nvSpPr>
        <p:spPr>
          <a:xfrm>
            <a:off x="6192122" y="2351215"/>
            <a:ext cx="5105400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필요성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Kiwoom</a:t>
            </a:r>
            <a:r>
              <a:rPr lang="en-US" altLang="ko-KR" dirty="0"/>
              <a:t> API</a:t>
            </a:r>
            <a:r>
              <a:rPr lang="ko-KR" altLang="en-US" dirty="0"/>
              <a:t>가 </a:t>
            </a:r>
            <a:r>
              <a:rPr lang="en-US" altLang="ko-KR" dirty="0"/>
              <a:t>64</a:t>
            </a:r>
            <a:r>
              <a:rPr lang="ko-KR" altLang="en-US" dirty="0"/>
              <a:t>비트를 지원하지 않음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파이썬 </a:t>
            </a:r>
            <a:r>
              <a:rPr lang="en-US" altLang="ko-KR" dirty="0"/>
              <a:t>3.7</a:t>
            </a:r>
            <a:r>
              <a:rPr lang="ko-KR" altLang="en-US" dirty="0"/>
              <a:t>이 가장 안정성이 높음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B874E2B-7EDF-41A4-96BD-A682A625899E}"/>
              </a:ext>
            </a:extLst>
          </p:cNvPr>
          <p:cNvCxnSpPr>
            <a:cxnSpLocks/>
          </p:cNvCxnSpPr>
          <p:nvPr/>
        </p:nvCxnSpPr>
        <p:spPr>
          <a:xfrm>
            <a:off x="2495550" y="3295650"/>
            <a:ext cx="12573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D7C9094-B1F6-4BEB-9906-4229BBBCC2CA}"/>
              </a:ext>
            </a:extLst>
          </p:cNvPr>
          <p:cNvCxnSpPr>
            <a:cxnSpLocks/>
          </p:cNvCxnSpPr>
          <p:nvPr/>
        </p:nvCxnSpPr>
        <p:spPr>
          <a:xfrm>
            <a:off x="2495550" y="3571875"/>
            <a:ext cx="26289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EA39390-37BE-4BE7-8350-B7B31512B952}"/>
              </a:ext>
            </a:extLst>
          </p:cNvPr>
          <p:cNvSpPr txBox="1"/>
          <p:nvPr/>
        </p:nvSpPr>
        <p:spPr>
          <a:xfrm>
            <a:off x="3810000" y="3050425"/>
            <a:ext cx="1552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32</a:t>
            </a:r>
            <a:r>
              <a:rPr lang="ko-KR" altLang="en-US" sz="1600" b="1" dirty="0">
                <a:solidFill>
                  <a:srgbClr val="FFFF00"/>
                </a:solidFill>
              </a:rPr>
              <a:t>비트로 고정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D80188-80B4-4C1B-8FF9-ECAD4BC804C7}"/>
              </a:ext>
            </a:extLst>
          </p:cNvPr>
          <p:cNvSpPr txBox="1"/>
          <p:nvPr/>
        </p:nvSpPr>
        <p:spPr>
          <a:xfrm>
            <a:off x="3886199" y="3678823"/>
            <a:ext cx="1971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</a:rPr>
              <a:t>파이썬 </a:t>
            </a:r>
            <a:r>
              <a:rPr lang="en-US" altLang="ko-KR" sz="1600" b="1" dirty="0">
                <a:solidFill>
                  <a:srgbClr val="FFFF00"/>
                </a:solidFill>
              </a:rPr>
              <a:t>3.7</a:t>
            </a:r>
            <a:r>
              <a:rPr lang="ko-KR" altLang="en-US" sz="1600" b="1" dirty="0">
                <a:solidFill>
                  <a:srgbClr val="FFFF00"/>
                </a:solidFill>
              </a:rPr>
              <a:t>을 사용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8E80A66-A44B-463D-A53E-E67D92231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315"/>
          <a:stretch/>
        </p:blipFill>
        <p:spPr>
          <a:xfrm>
            <a:off x="6192122" y="4200364"/>
            <a:ext cx="5373089" cy="20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3776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Malgun Gothic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663</Words>
  <Application>Microsoft Office PowerPoint</Application>
  <PresentationFormat>와이드스크린</PresentationFormat>
  <Paragraphs>194</Paragraphs>
  <Slides>25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Apple SD Gothic Neo</vt:lpstr>
      <vt:lpstr>Malgun Gothic</vt:lpstr>
      <vt:lpstr>Malgun Gothic</vt:lpstr>
      <vt:lpstr>Abadi</vt:lpstr>
      <vt:lpstr>Arial</vt:lpstr>
      <vt:lpstr>Univers</vt:lpstr>
      <vt:lpstr>Wingdings</vt:lpstr>
      <vt:lpstr>GradientVTI</vt:lpstr>
      <vt:lpstr>Auto Trading</vt:lpstr>
      <vt:lpstr>Index</vt:lpstr>
      <vt:lpstr>배경</vt:lpstr>
      <vt:lpstr>설계</vt:lpstr>
      <vt:lpstr>설계</vt:lpstr>
      <vt:lpstr>설계</vt:lpstr>
      <vt:lpstr>설계</vt:lpstr>
      <vt:lpstr>설계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결론</vt:lpstr>
      <vt:lpstr>결론</vt:lpstr>
      <vt:lpstr>참조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Trading</dc:title>
  <dc:creator>남 승주</dc:creator>
  <cp:lastModifiedBy>남 승주</cp:lastModifiedBy>
  <cp:revision>2</cp:revision>
  <dcterms:created xsi:type="dcterms:W3CDTF">2021-12-05T04:10:17Z</dcterms:created>
  <dcterms:modified xsi:type="dcterms:W3CDTF">2021-12-07T08:30:09Z</dcterms:modified>
</cp:coreProperties>
</file>